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301" r:id="rId3"/>
    <p:sldId id="311" r:id="rId4"/>
    <p:sldId id="312" r:id="rId5"/>
    <p:sldId id="309" r:id="rId6"/>
    <p:sldId id="308" r:id="rId7"/>
    <p:sldId id="283" r:id="rId8"/>
    <p:sldId id="306" r:id="rId9"/>
    <p:sldId id="307" r:id="rId10"/>
    <p:sldId id="31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9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4DCB47-CAFB-476B-8664-BFA820139377}" v="16" dt="2023-12-03T06:56:38.3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>
        <p:scale>
          <a:sx n="90" d="100"/>
          <a:sy n="90" d="100"/>
        </p:scale>
        <p:origin x="-196" y="-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REN KOH ZHEN JIE" userId="c32ae811-14f3-4bac-87af-d7b01c8719a7" providerId="ADAL" clId="{6F4DCB47-CAFB-476B-8664-BFA820139377}"/>
    <pc:docChg chg="undo custSel addSld delSld modSld">
      <pc:chgData name="JAREN KOH ZHEN JIE" userId="c32ae811-14f3-4bac-87af-d7b01c8719a7" providerId="ADAL" clId="{6F4DCB47-CAFB-476B-8664-BFA820139377}" dt="2023-12-03T07:03:32.937" v="1074" actId="207"/>
      <pc:docMkLst>
        <pc:docMk/>
      </pc:docMkLst>
      <pc:sldChg chg="modSp mod">
        <pc:chgData name="JAREN KOH ZHEN JIE" userId="c32ae811-14f3-4bac-87af-d7b01c8719a7" providerId="ADAL" clId="{6F4DCB47-CAFB-476B-8664-BFA820139377}" dt="2023-12-03T06:29:17.671" v="1" actId="14100"/>
        <pc:sldMkLst>
          <pc:docMk/>
          <pc:sldMk cId="2374530194" sldId="295"/>
        </pc:sldMkLst>
        <pc:spChg chg="mod">
          <ac:chgData name="JAREN KOH ZHEN JIE" userId="c32ae811-14f3-4bac-87af-d7b01c8719a7" providerId="ADAL" clId="{6F4DCB47-CAFB-476B-8664-BFA820139377}" dt="2023-12-03T06:29:15.148" v="0" actId="14100"/>
          <ac:spMkLst>
            <pc:docMk/>
            <pc:sldMk cId="2374530194" sldId="295"/>
            <ac:spMk id="17" creationId="{0A7F3E81-774B-373F-737B-67EEAD1EC37A}"/>
          </ac:spMkLst>
        </pc:spChg>
        <pc:spChg chg="mod">
          <ac:chgData name="JAREN KOH ZHEN JIE" userId="c32ae811-14f3-4bac-87af-d7b01c8719a7" providerId="ADAL" clId="{6F4DCB47-CAFB-476B-8664-BFA820139377}" dt="2023-12-03T06:29:17.671" v="1" actId="14100"/>
          <ac:spMkLst>
            <pc:docMk/>
            <pc:sldMk cId="2374530194" sldId="295"/>
            <ac:spMk id="60" creationId="{48C76651-394A-0257-A6D8-5445100149DF}"/>
          </ac:spMkLst>
        </pc:spChg>
      </pc:sldChg>
      <pc:sldChg chg="modSp mod">
        <pc:chgData name="JAREN KOH ZHEN JIE" userId="c32ae811-14f3-4bac-87af-d7b01c8719a7" providerId="ADAL" clId="{6F4DCB47-CAFB-476B-8664-BFA820139377}" dt="2023-12-03T06:30:11.753" v="2" actId="14100"/>
        <pc:sldMkLst>
          <pc:docMk/>
          <pc:sldMk cId="1556435769" sldId="297"/>
        </pc:sldMkLst>
        <pc:spChg chg="mod">
          <ac:chgData name="JAREN KOH ZHEN JIE" userId="c32ae811-14f3-4bac-87af-d7b01c8719a7" providerId="ADAL" clId="{6F4DCB47-CAFB-476B-8664-BFA820139377}" dt="2023-12-03T06:30:11.753" v="2" actId="14100"/>
          <ac:spMkLst>
            <pc:docMk/>
            <pc:sldMk cId="1556435769" sldId="297"/>
            <ac:spMk id="6" creationId="{433BE982-61C3-BBAC-E143-C4313D16ADD5}"/>
          </ac:spMkLst>
        </pc:spChg>
      </pc:sldChg>
      <pc:sldChg chg="del">
        <pc:chgData name="JAREN KOH ZHEN JIE" userId="c32ae811-14f3-4bac-87af-d7b01c8719a7" providerId="ADAL" clId="{6F4DCB47-CAFB-476B-8664-BFA820139377}" dt="2023-12-03T06:32:14.232" v="3" actId="47"/>
        <pc:sldMkLst>
          <pc:docMk/>
          <pc:sldMk cId="622582323" sldId="298"/>
        </pc:sldMkLst>
      </pc:sldChg>
      <pc:sldChg chg="del">
        <pc:chgData name="JAREN KOH ZHEN JIE" userId="c32ae811-14f3-4bac-87af-d7b01c8719a7" providerId="ADAL" clId="{6F4DCB47-CAFB-476B-8664-BFA820139377}" dt="2023-12-03T06:32:16.610" v="4" actId="47"/>
        <pc:sldMkLst>
          <pc:docMk/>
          <pc:sldMk cId="3804671113" sldId="299"/>
        </pc:sldMkLst>
      </pc:sldChg>
      <pc:sldChg chg="addSp delSp modSp add mod">
        <pc:chgData name="JAREN KOH ZHEN JIE" userId="c32ae811-14f3-4bac-87af-d7b01c8719a7" providerId="ADAL" clId="{6F4DCB47-CAFB-476B-8664-BFA820139377}" dt="2023-12-03T07:03:32.937" v="1074" actId="207"/>
        <pc:sldMkLst>
          <pc:docMk/>
          <pc:sldMk cId="2925127738" sldId="305"/>
        </pc:sldMkLst>
        <pc:spChg chg="mod">
          <ac:chgData name="JAREN KOH ZHEN JIE" userId="c32ae811-14f3-4bac-87af-d7b01c8719a7" providerId="ADAL" clId="{6F4DCB47-CAFB-476B-8664-BFA820139377}" dt="2023-12-03T06:36:51.313" v="265" actId="20577"/>
          <ac:spMkLst>
            <pc:docMk/>
            <pc:sldMk cId="2925127738" sldId="305"/>
            <ac:spMk id="2" creationId="{597865B9-322E-7DD6-DF9D-382630CCE6EB}"/>
          </ac:spMkLst>
        </pc:spChg>
        <pc:spChg chg="mod">
          <ac:chgData name="JAREN KOH ZHEN JIE" userId="c32ae811-14f3-4bac-87af-d7b01c8719a7" providerId="ADAL" clId="{6F4DCB47-CAFB-476B-8664-BFA820139377}" dt="2023-12-03T06:43:33.301" v="596" actId="14100"/>
          <ac:spMkLst>
            <pc:docMk/>
            <pc:sldMk cId="2925127738" sldId="305"/>
            <ac:spMk id="3" creationId="{1C095691-0DC3-14C4-BE0E-1102369A8BB3}"/>
          </ac:spMkLst>
        </pc:spChg>
        <pc:spChg chg="mod">
          <ac:chgData name="JAREN KOH ZHEN JIE" userId="c32ae811-14f3-4bac-87af-d7b01c8719a7" providerId="ADAL" clId="{6F4DCB47-CAFB-476B-8664-BFA820139377}" dt="2023-12-03T07:03:27.615" v="1044" actId="207"/>
          <ac:spMkLst>
            <pc:docMk/>
            <pc:sldMk cId="2925127738" sldId="305"/>
            <ac:spMk id="5" creationId="{5E8FBB95-719C-38D7-450F-9D7D3E3D996D}"/>
          </ac:spMkLst>
        </pc:spChg>
        <pc:spChg chg="mod">
          <ac:chgData name="JAREN KOH ZHEN JIE" userId="c32ae811-14f3-4bac-87af-d7b01c8719a7" providerId="ADAL" clId="{6F4DCB47-CAFB-476B-8664-BFA820139377}" dt="2023-12-03T06:35:35.236" v="239" actId="20577"/>
          <ac:spMkLst>
            <pc:docMk/>
            <pc:sldMk cId="2925127738" sldId="305"/>
            <ac:spMk id="6" creationId="{C977FBE7-2AA3-FC81-1271-D35394B24107}"/>
          </ac:spMkLst>
        </pc:spChg>
        <pc:spChg chg="mod">
          <ac:chgData name="JAREN KOH ZHEN JIE" userId="c32ae811-14f3-4bac-87af-d7b01c8719a7" providerId="ADAL" clId="{6F4DCB47-CAFB-476B-8664-BFA820139377}" dt="2023-12-03T06:35:27.243" v="224" actId="20577"/>
          <ac:spMkLst>
            <pc:docMk/>
            <pc:sldMk cId="2925127738" sldId="305"/>
            <ac:spMk id="8" creationId="{C5CD995B-5CA4-F957-0945-EF5BC7F41E5D}"/>
          </ac:spMkLst>
        </pc:spChg>
        <pc:spChg chg="mod topLvl">
          <ac:chgData name="JAREN KOH ZHEN JIE" userId="c32ae811-14f3-4bac-87af-d7b01c8719a7" providerId="ADAL" clId="{6F4DCB47-CAFB-476B-8664-BFA820139377}" dt="2023-12-03T07:02:05.517" v="924" actId="20577"/>
          <ac:spMkLst>
            <pc:docMk/>
            <pc:sldMk cId="2925127738" sldId="305"/>
            <ac:spMk id="9" creationId="{499CF6B6-BDDF-E398-8ADC-04751D6F2FA8}"/>
          </ac:spMkLst>
        </pc:spChg>
        <pc:spChg chg="mod">
          <ac:chgData name="JAREN KOH ZHEN JIE" userId="c32ae811-14f3-4bac-87af-d7b01c8719a7" providerId="ADAL" clId="{6F4DCB47-CAFB-476B-8664-BFA820139377}" dt="2023-12-03T06:34:53.335" v="169" actId="20577"/>
          <ac:spMkLst>
            <pc:docMk/>
            <pc:sldMk cId="2925127738" sldId="305"/>
            <ac:spMk id="10" creationId="{147DDD65-C106-BB77-B252-5F9F13D35EFE}"/>
          </ac:spMkLst>
        </pc:spChg>
        <pc:spChg chg="del mod topLvl">
          <ac:chgData name="JAREN KOH ZHEN JIE" userId="c32ae811-14f3-4bac-87af-d7b01c8719a7" providerId="ADAL" clId="{6F4DCB47-CAFB-476B-8664-BFA820139377}" dt="2023-12-03T07:02:36.781" v="943" actId="478"/>
          <ac:spMkLst>
            <pc:docMk/>
            <pc:sldMk cId="2925127738" sldId="305"/>
            <ac:spMk id="11" creationId="{7C9CBF0D-BE90-0590-CC0F-CD45C2ADE64C}"/>
          </ac:spMkLst>
        </pc:spChg>
        <pc:spChg chg="mod topLvl">
          <ac:chgData name="JAREN KOH ZHEN JIE" userId="c32ae811-14f3-4bac-87af-d7b01c8719a7" providerId="ADAL" clId="{6F4DCB47-CAFB-476B-8664-BFA820139377}" dt="2023-12-03T07:02:02.311" v="921" actId="20577"/>
          <ac:spMkLst>
            <pc:docMk/>
            <pc:sldMk cId="2925127738" sldId="305"/>
            <ac:spMk id="13" creationId="{AE218997-4C2A-300E-6173-EEF28E2DB2E4}"/>
          </ac:spMkLst>
        </pc:spChg>
        <pc:spChg chg="mod">
          <ac:chgData name="JAREN KOH ZHEN JIE" userId="c32ae811-14f3-4bac-87af-d7b01c8719a7" providerId="ADAL" clId="{6F4DCB47-CAFB-476B-8664-BFA820139377}" dt="2023-12-03T06:34:25.204" v="114" actId="20577"/>
          <ac:spMkLst>
            <pc:docMk/>
            <pc:sldMk cId="2925127738" sldId="305"/>
            <ac:spMk id="14" creationId="{9FB39B5A-1A8C-28BC-884B-E052B1AD015E}"/>
          </ac:spMkLst>
        </pc:spChg>
        <pc:spChg chg="mod topLvl">
          <ac:chgData name="JAREN KOH ZHEN JIE" userId="c32ae811-14f3-4bac-87af-d7b01c8719a7" providerId="ADAL" clId="{6F4DCB47-CAFB-476B-8664-BFA820139377}" dt="2023-12-03T07:02:08.378" v="927" actId="20577"/>
          <ac:spMkLst>
            <pc:docMk/>
            <pc:sldMk cId="2925127738" sldId="305"/>
            <ac:spMk id="15" creationId="{5708C4F2-2667-AD4C-0DDD-A36B642027CB}"/>
          </ac:spMkLst>
        </pc:spChg>
        <pc:spChg chg="mod topLvl">
          <ac:chgData name="JAREN KOH ZHEN JIE" userId="c32ae811-14f3-4bac-87af-d7b01c8719a7" providerId="ADAL" clId="{6F4DCB47-CAFB-476B-8664-BFA820139377}" dt="2023-12-03T07:02:13.228" v="930" actId="20577"/>
          <ac:spMkLst>
            <pc:docMk/>
            <pc:sldMk cId="2925127738" sldId="305"/>
            <ac:spMk id="16" creationId="{C88077EB-BF4C-693F-A56B-A418BB4F7C5E}"/>
          </ac:spMkLst>
        </pc:spChg>
        <pc:spChg chg="mod">
          <ac:chgData name="JAREN KOH ZHEN JIE" userId="c32ae811-14f3-4bac-87af-d7b01c8719a7" providerId="ADAL" clId="{6F4DCB47-CAFB-476B-8664-BFA820139377}" dt="2023-12-03T06:35:15.041" v="203" actId="20577"/>
          <ac:spMkLst>
            <pc:docMk/>
            <pc:sldMk cId="2925127738" sldId="305"/>
            <ac:spMk id="17" creationId="{0A7F3E81-774B-373F-737B-67EEAD1EC37A}"/>
          </ac:spMkLst>
        </pc:spChg>
        <pc:spChg chg="mod topLvl">
          <ac:chgData name="JAREN KOH ZHEN JIE" userId="c32ae811-14f3-4bac-87af-d7b01c8719a7" providerId="ADAL" clId="{6F4DCB47-CAFB-476B-8664-BFA820139377}" dt="2023-12-03T07:02:16.604" v="933" actId="20577"/>
          <ac:spMkLst>
            <pc:docMk/>
            <pc:sldMk cId="2925127738" sldId="305"/>
            <ac:spMk id="18" creationId="{F62B7EFA-A416-51CA-EFCD-D62F5DC9343F}"/>
          </ac:spMkLst>
        </pc:spChg>
        <pc:spChg chg="del mod topLvl">
          <ac:chgData name="JAREN KOH ZHEN JIE" userId="c32ae811-14f3-4bac-87af-d7b01c8719a7" providerId="ADAL" clId="{6F4DCB47-CAFB-476B-8664-BFA820139377}" dt="2023-12-03T07:02:27.194" v="938" actId="478"/>
          <ac:spMkLst>
            <pc:docMk/>
            <pc:sldMk cId="2925127738" sldId="305"/>
            <ac:spMk id="19" creationId="{AFC9284F-5CD1-165E-3079-BF469F4F9004}"/>
          </ac:spMkLst>
        </pc:spChg>
        <pc:spChg chg="add mod">
          <ac:chgData name="JAREN KOH ZHEN JIE" userId="c32ae811-14f3-4bac-87af-d7b01c8719a7" providerId="ADAL" clId="{6F4DCB47-CAFB-476B-8664-BFA820139377}" dt="2023-12-03T07:03:32.937" v="1074" actId="207"/>
          <ac:spMkLst>
            <pc:docMk/>
            <pc:sldMk cId="2925127738" sldId="305"/>
            <ac:spMk id="20" creationId="{8EA72B4C-7AAC-048A-9277-867DDA876832}"/>
          </ac:spMkLst>
        </pc:spChg>
        <pc:spChg chg="del mod topLvl">
          <ac:chgData name="JAREN KOH ZHEN JIE" userId="c32ae811-14f3-4bac-87af-d7b01c8719a7" providerId="ADAL" clId="{6F4DCB47-CAFB-476B-8664-BFA820139377}" dt="2023-12-03T07:02:50.445" v="950" actId="478"/>
          <ac:spMkLst>
            <pc:docMk/>
            <pc:sldMk cId="2925127738" sldId="305"/>
            <ac:spMk id="22" creationId="{5056990B-8F1C-5CD6-0D97-9330174D81C4}"/>
          </ac:spMkLst>
        </pc:spChg>
        <pc:spChg chg="add mod">
          <ac:chgData name="JAREN KOH ZHEN JIE" userId="c32ae811-14f3-4bac-87af-d7b01c8719a7" providerId="ADAL" clId="{6F4DCB47-CAFB-476B-8664-BFA820139377}" dt="2023-12-03T07:02:31.110" v="939" actId="1076"/>
          <ac:spMkLst>
            <pc:docMk/>
            <pc:sldMk cId="2925127738" sldId="305"/>
            <ac:spMk id="24" creationId="{36F27A48-7DE1-4A4F-B3A6-A17DE2E886D1}"/>
          </ac:spMkLst>
        </pc:spChg>
        <pc:spChg chg="add mod">
          <ac:chgData name="JAREN KOH ZHEN JIE" userId="c32ae811-14f3-4bac-87af-d7b01c8719a7" providerId="ADAL" clId="{6F4DCB47-CAFB-476B-8664-BFA820139377}" dt="2023-12-03T07:02:54.351" v="951" actId="1076"/>
          <ac:spMkLst>
            <pc:docMk/>
            <pc:sldMk cId="2925127738" sldId="305"/>
            <ac:spMk id="26" creationId="{509A7D4C-E066-C8EA-2E10-7EA89157C50A}"/>
          </ac:spMkLst>
        </pc:spChg>
        <pc:spChg chg="add mod">
          <ac:chgData name="JAREN KOH ZHEN JIE" userId="c32ae811-14f3-4bac-87af-d7b01c8719a7" providerId="ADAL" clId="{6F4DCB47-CAFB-476B-8664-BFA820139377}" dt="2023-12-03T07:03:07.028" v="957" actId="20577"/>
          <ac:spMkLst>
            <pc:docMk/>
            <pc:sldMk cId="2925127738" sldId="305"/>
            <ac:spMk id="27" creationId="{417D2AC0-F76A-54E2-DA08-B2C9FA55EF06}"/>
          </ac:spMkLst>
        </pc:spChg>
        <pc:spChg chg="add mod">
          <ac:chgData name="JAREN KOH ZHEN JIE" userId="c32ae811-14f3-4bac-87af-d7b01c8719a7" providerId="ADAL" clId="{6F4DCB47-CAFB-476B-8664-BFA820139377}" dt="2023-12-03T07:02:43.203" v="945" actId="1076"/>
          <ac:spMkLst>
            <pc:docMk/>
            <pc:sldMk cId="2925127738" sldId="305"/>
            <ac:spMk id="28" creationId="{6EF2C0B2-A05B-85F5-F31D-F97C16D6F910}"/>
          </ac:spMkLst>
        </pc:spChg>
        <pc:spChg chg="add mod topLvl">
          <ac:chgData name="JAREN KOH ZHEN JIE" userId="c32ae811-14f3-4bac-87af-d7b01c8719a7" providerId="ADAL" clId="{6F4DCB47-CAFB-476B-8664-BFA820139377}" dt="2023-12-03T06:52:48.333" v="774" actId="1582"/>
          <ac:spMkLst>
            <pc:docMk/>
            <pc:sldMk cId="2925127738" sldId="305"/>
            <ac:spMk id="29" creationId="{8C299801-6412-06BC-6668-14AD16158CFE}"/>
          </ac:spMkLst>
        </pc:spChg>
        <pc:spChg chg="add mod topLvl">
          <ac:chgData name="JAREN KOH ZHEN JIE" userId="c32ae811-14f3-4bac-87af-d7b01c8719a7" providerId="ADAL" clId="{6F4DCB47-CAFB-476B-8664-BFA820139377}" dt="2023-12-03T06:52:48.333" v="774" actId="1582"/>
          <ac:spMkLst>
            <pc:docMk/>
            <pc:sldMk cId="2925127738" sldId="305"/>
            <ac:spMk id="33" creationId="{D611BAD3-C8E5-5EC5-30DA-8133E1AF0FD8}"/>
          </ac:spMkLst>
        </pc:spChg>
        <pc:spChg chg="add del mod">
          <ac:chgData name="JAREN KOH ZHEN JIE" userId="c32ae811-14f3-4bac-87af-d7b01c8719a7" providerId="ADAL" clId="{6F4DCB47-CAFB-476B-8664-BFA820139377}" dt="2023-12-03T06:48:59.851" v="720" actId="478"/>
          <ac:spMkLst>
            <pc:docMk/>
            <pc:sldMk cId="2925127738" sldId="305"/>
            <ac:spMk id="35" creationId="{88F3C95B-3471-372D-D161-D44DB687C408}"/>
          </ac:spMkLst>
        </pc:spChg>
        <pc:spChg chg="add mod topLvl">
          <ac:chgData name="JAREN KOH ZHEN JIE" userId="c32ae811-14f3-4bac-87af-d7b01c8719a7" providerId="ADAL" clId="{6F4DCB47-CAFB-476B-8664-BFA820139377}" dt="2023-12-03T06:53:20.381" v="783" actId="1036"/>
          <ac:spMkLst>
            <pc:docMk/>
            <pc:sldMk cId="2925127738" sldId="305"/>
            <ac:spMk id="39" creationId="{9E764A91-3E21-42C3-961D-94AB658D99FA}"/>
          </ac:spMkLst>
        </pc:spChg>
        <pc:spChg chg="add del mod topLvl">
          <ac:chgData name="JAREN KOH ZHEN JIE" userId="c32ae811-14f3-4bac-87af-d7b01c8719a7" providerId="ADAL" clId="{6F4DCB47-CAFB-476B-8664-BFA820139377}" dt="2023-12-03T06:53:06.771" v="780" actId="478"/>
          <ac:spMkLst>
            <pc:docMk/>
            <pc:sldMk cId="2925127738" sldId="305"/>
            <ac:spMk id="46" creationId="{DF4F6F81-8E79-956D-6329-F2158BFEE517}"/>
          </ac:spMkLst>
        </pc:spChg>
        <pc:spChg chg="del mod topLvl">
          <ac:chgData name="JAREN KOH ZHEN JIE" userId="c32ae811-14f3-4bac-87af-d7b01c8719a7" providerId="ADAL" clId="{6F4DCB47-CAFB-476B-8664-BFA820139377}" dt="2023-12-03T07:02:59.086" v="953" actId="478"/>
          <ac:spMkLst>
            <pc:docMk/>
            <pc:sldMk cId="2925127738" sldId="305"/>
            <ac:spMk id="47" creationId="{943A51FD-BCF9-DE89-3BEF-A9C451D650E7}"/>
          </ac:spMkLst>
        </pc:spChg>
        <pc:spChg chg="del mod topLvl">
          <ac:chgData name="JAREN KOH ZHEN JIE" userId="c32ae811-14f3-4bac-87af-d7b01c8719a7" providerId="ADAL" clId="{6F4DCB47-CAFB-476B-8664-BFA820139377}" dt="2023-12-03T06:37:56.106" v="293" actId="478"/>
          <ac:spMkLst>
            <pc:docMk/>
            <pc:sldMk cId="2925127738" sldId="305"/>
            <ac:spMk id="48" creationId="{0FFE2CA0-7478-AB2C-F1ED-9ECADE57C57A}"/>
          </ac:spMkLst>
        </pc:spChg>
        <pc:spChg chg="del mod">
          <ac:chgData name="JAREN KOH ZHEN JIE" userId="c32ae811-14f3-4bac-87af-d7b01c8719a7" providerId="ADAL" clId="{6F4DCB47-CAFB-476B-8664-BFA820139377}" dt="2023-12-03T06:37:40.026" v="288" actId="478"/>
          <ac:spMkLst>
            <pc:docMk/>
            <pc:sldMk cId="2925127738" sldId="305"/>
            <ac:spMk id="49" creationId="{F1F5AEFC-AB3D-AB8D-731F-D1BAC248B51E}"/>
          </ac:spMkLst>
        </pc:spChg>
        <pc:spChg chg="mod">
          <ac:chgData name="JAREN KOH ZHEN JIE" userId="c32ae811-14f3-4bac-87af-d7b01c8719a7" providerId="ADAL" clId="{6F4DCB47-CAFB-476B-8664-BFA820139377}" dt="2023-12-03T06:35:03.343" v="191" actId="20577"/>
          <ac:spMkLst>
            <pc:docMk/>
            <pc:sldMk cId="2925127738" sldId="305"/>
            <ac:spMk id="55" creationId="{E60B8683-8D7C-E172-5DD3-14255D923916}"/>
          </ac:spMkLst>
        </pc:spChg>
        <pc:spChg chg="mod">
          <ac:chgData name="JAREN KOH ZHEN JIE" userId="c32ae811-14f3-4bac-87af-d7b01c8719a7" providerId="ADAL" clId="{6F4DCB47-CAFB-476B-8664-BFA820139377}" dt="2023-12-03T06:34:46.408" v="156" actId="20577"/>
          <ac:spMkLst>
            <pc:docMk/>
            <pc:sldMk cId="2925127738" sldId="305"/>
            <ac:spMk id="57" creationId="{5877B44D-7FC8-B608-93AB-047103A73ACE}"/>
          </ac:spMkLst>
        </pc:spChg>
        <pc:spChg chg="mod">
          <ac:chgData name="JAREN KOH ZHEN JIE" userId="c32ae811-14f3-4bac-87af-d7b01c8719a7" providerId="ADAL" clId="{6F4DCB47-CAFB-476B-8664-BFA820139377}" dt="2023-12-03T06:34:38.614" v="134" actId="20577"/>
          <ac:spMkLst>
            <pc:docMk/>
            <pc:sldMk cId="2925127738" sldId="305"/>
            <ac:spMk id="58" creationId="{F43E621B-78C9-4EBF-C41A-2A9F3F74F318}"/>
          </ac:spMkLst>
        </pc:spChg>
        <pc:spChg chg="mod">
          <ac:chgData name="JAREN KOH ZHEN JIE" userId="c32ae811-14f3-4bac-87af-d7b01c8719a7" providerId="ADAL" clId="{6F4DCB47-CAFB-476B-8664-BFA820139377}" dt="2023-12-03T06:48:15.264" v="712" actId="1076"/>
          <ac:spMkLst>
            <pc:docMk/>
            <pc:sldMk cId="2925127738" sldId="305"/>
            <ac:spMk id="59" creationId="{B8406FE5-EB5A-C94A-806E-8E9BEC7C4E53}"/>
          </ac:spMkLst>
        </pc:spChg>
        <pc:spChg chg="mod">
          <ac:chgData name="JAREN KOH ZHEN JIE" userId="c32ae811-14f3-4bac-87af-d7b01c8719a7" providerId="ADAL" clId="{6F4DCB47-CAFB-476B-8664-BFA820139377}" dt="2023-12-03T06:33:30.857" v="98" actId="1037"/>
          <ac:spMkLst>
            <pc:docMk/>
            <pc:sldMk cId="2925127738" sldId="305"/>
            <ac:spMk id="60" creationId="{48C76651-394A-0257-A6D8-5445100149DF}"/>
          </ac:spMkLst>
        </pc:spChg>
        <pc:spChg chg="mod">
          <ac:chgData name="JAREN KOH ZHEN JIE" userId="c32ae811-14f3-4bac-87af-d7b01c8719a7" providerId="ADAL" clId="{6F4DCB47-CAFB-476B-8664-BFA820139377}" dt="2023-12-03T06:37:18.200" v="287" actId="20577"/>
          <ac:spMkLst>
            <pc:docMk/>
            <pc:sldMk cId="2925127738" sldId="305"/>
            <ac:spMk id="62" creationId="{5A32C2E1-851B-970E-01FA-B83C405AEE70}"/>
          </ac:spMkLst>
        </pc:spChg>
        <pc:spChg chg="add mod">
          <ac:chgData name="JAREN KOH ZHEN JIE" userId="c32ae811-14f3-4bac-87af-d7b01c8719a7" providerId="ADAL" clId="{6F4DCB47-CAFB-476B-8664-BFA820139377}" dt="2023-12-03T06:55:30.448" v="814" actId="207"/>
          <ac:spMkLst>
            <pc:docMk/>
            <pc:sldMk cId="2925127738" sldId="305"/>
            <ac:spMk id="64" creationId="{0210B16E-8460-71B5-0570-5A0844F57B4A}"/>
          </ac:spMkLst>
        </pc:spChg>
        <pc:spChg chg="add mod">
          <ac:chgData name="JAREN KOH ZHEN JIE" userId="c32ae811-14f3-4bac-87af-d7b01c8719a7" providerId="ADAL" clId="{6F4DCB47-CAFB-476B-8664-BFA820139377}" dt="2023-12-03T06:56:33.110" v="824" actId="1076"/>
          <ac:spMkLst>
            <pc:docMk/>
            <pc:sldMk cId="2925127738" sldId="305"/>
            <ac:spMk id="65" creationId="{96FA8ECB-9CC1-8B2E-713D-1C5F7320D38B}"/>
          </ac:spMkLst>
        </pc:spChg>
        <pc:spChg chg="add mod">
          <ac:chgData name="JAREN KOH ZHEN JIE" userId="c32ae811-14f3-4bac-87af-d7b01c8719a7" providerId="ADAL" clId="{6F4DCB47-CAFB-476B-8664-BFA820139377}" dt="2023-12-03T06:59:07.769" v="918" actId="207"/>
          <ac:spMkLst>
            <pc:docMk/>
            <pc:sldMk cId="2925127738" sldId="305"/>
            <ac:spMk id="66" creationId="{318A47BB-FC6D-4C72-438A-16815062D703}"/>
          </ac:spMkLst>
        </pc:spChg>
        <pc:grpChg chg="del mod topLvl">
          <ac:chgData name="JAREN KOH ZHEN JIE" userId="c32ae811-14f3-4bac-87af-d7b01c8719a7" providerId="ADAL" clId="{6F4DCB47-CAFB-476B-8664-BFA820139377}" dt="2023-12-03T06:37:53.942" v="292" actId="165"/>
          <ac:grpSpMkLst>
            <pc:docMk/>
            <pc:sldMk cId="2925127738" sldId="305"/>
            <ac:grpSpMk id="21" creationId="{1A4459E5-2688-B33E-A82C-704E2E70D325}"/>
          </ac:grpSpMkLst>
        </pc:grpChg>
        <pc:grpChg chg="add del mod">
          <ac:chgData name="JAREN KOH ZHEN JIE" userId="c32ae811-14f3-4bac-87af-d7b01c8719a7" providerId="ADAL" clId="{6F4DCB47-CAFB-476B-8664-BFA820139377}" dt="2023-12-03T06:37:48.585" v="291" actId="165"/>
          <ac:grpSpMkLst>
            <pc:docMk/>
            <pc:sldMk cId="2925127738" sldId="305"/>
            <ac:grpSpMk id="23" creationId="{98F498FA-C447-0896-759D-D3E55FCE1F40}"/>
          </ac:grpSpMkLst>
        </pc:grpChg>
        <pc:grpChg chg="add del mod">
          <ac:chgData name="JAREN KOH ZHEN JIE" userId="c32ae811-14f3-4bac-87af-d7b01c8719a7" providerId="ADAL" clId="{6F4DCB47-CAFB-476B-8664-BFA820139377}" dt="2023-12-03T06:49:25.085" v="723" actId="165"/>
          <ac:grpSpMkLst>
            <pc:docMk/>
            <pc:sldMk cId="2925127738" sldId="305"/>
            <ac:grpSpMk id="36" creationId="{1F43DEBB-5F79-D30C-7E8E-CF5FFB15535D}"/>
          </ac:grpSpMkLst>
        </pc:grpChg>
        <pc:grpChg chg="add del mod">
          <ac:chgData name="JAREN KOH ZHEN JIE" userId="c32ae811-14f3-4bac-87af-d7b01c8719a7" providerId="ADAL" clId="{6F4DCB47-CAFB-476B-8664-BFA820139377}" dt="2023-12-03T06:52:11.415" v="770" actId="165"/>
          <ac:grpSpMkLst>
            <pc:docMk/>
            <pc:sldMk cId="2925127738" sldId="305"/>
            <ac:grpSpMk id="50" creationId="{CD52A096-A66E-3C34-FA5A-1F9AAF7C12DE}"/>
          </ac:grpSpMkLst>
        </pc:grpChg>
        <pc:grpChg chg="add del mod">
          <ac:chgData name="JAREN KOH ZHEN JIE" userId="c32ae811-14f3-4bac-87af-d7b01c8719a7" providerId="ADAL" clId="{6F4DCB47-CAFB-476B-8664-BFA820139377}" dt="2023-12-03T06:53:03.807" v="779" actId="478"/>
          <ac:grpSpMkLst>
            <pc:docMk/>
            <pc:sldMk cId="2925127738" sldId="305"/>
            <ac:grpSpMk id="51" creationId="{ACF5342E-CC09-BFC2-F13A-04515E7F8F1E}"/>
          </ac:grpSpMkLst>
        </pc:grpChg>
        <pc:cxnChg chg="add mod">
          <ac:chgData name="JAREN KOH ZHEN JIE" userId="c32ae811-14f3-4bac-87af-d7b01c8719a7" providerId="ADAL" clId="{6F4DCB47-CAFB-476B-8664-BFA820139377}" dt="2023-12-03T06:54:54.703" v="807" actId="1582"/>
          <ac:cxnSpMkLst>
            <pc:docMk/>
            <pc:sldMk cId="2925127738" sldId="305"/>
            <ac:cxnSpMk id="53" creationId="{17785A4B-35D2-5CBC-D25C-E37B07D15DDE}"/>
          </ac:cxnSpMkLst>
        </pc:cxnChg>
        <pc:cxnChg chg="add mod">
          <ac:chgData name="JAREN KOH ZHEN JIE" userId="c32ae811-14f3-4bac-87af-d7b01c8719a7" providerId="ADAL" clId="{6F4DCB47-CAFB-476B-8664-BFA820139377}" dt="2023-12-03T06:55:03.742" v="809" actId="1076"/>
          <ac:cxnSpMkLst>
            <pc:docMk/>
            <pc:sldMk cId="2925127738" sldId="305"/>
            <ac:cxnSpMk id="61" creationId="{221A6A0F-60B5-1B65-6E1A-91018705B2EF}"/>
          </ac:cxnSpMkLst>
        </pc:cxnChg>
      </pc:sldChg>
    </pc:docChg>
  </pc:docChgLst>
</pc:chgInfo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9251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96691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643293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5F01A-8AB2-2584-2B50-7FAFCAC31E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2B6647-7490-A4E3-1918-D9F222D88A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CE767-71D2-C676-21B9-F73E8ABAF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E548-5ED4-95D2-39CB-16DE8C483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5B045-8EC0-9B44-37DE-D8E9D24A5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29620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80F78-3650-D4AF-86C0-7201C28A3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E5182-1F39-941C-7889-529BE02CE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F2D0F-CD0A-2386-9821-4D58EF745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0BD33-A1C7-1A0A-B151-CADB6A81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309B6-5EBA-B3AA-2D79-BE8983651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72288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5EB93-F16B-8CF6-0554-00EBD62E6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C805A-4A03-603D-EE1D-63AFFA7CD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35298-4238-CE1C-8EC3-E9AC98340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71CC3-ED85-2586-BE18-C7B4182DF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178702-46E4-32F4-96BF-C9D2FB23F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08298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01054-1511-AAD6-E378-026061FD3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ECE05-F728-858E-B1FF-AD316E60E0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94075-18E2-5852-60D0-E9C33CC17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D87C30-0A10-E1E5-5A70-A5373945C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48C66-A47D-1970-0F66-5C4854128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D7EFC8-B7C4-92B5-E499-276E870F8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208703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45E8A-77E3-D7DD-2F79-F02941C8E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D4EDE-13E5-1FF2-B87F-AB4FA1E910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C70196-C33D-0445-7829-3C7FDA51D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FB55BB-479E-39ED-4837-BAB7863866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61EA59-92EA-64B2-541B-1BC9BA4B3C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04730D-081B-7FD7-4A49-F434A2082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147E90-F8B9-5072-C331-D56895002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4E0B00-4DD7-5017-B532-069C34F34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906117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D061D-0F0B-F94C-7D16-41373F0C5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79B18C-4095-67D0-FD4A-3B39910D3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F272B-42D7-6671-3120-DC7E244C6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B7306B-DEB9-2EBD-A61A-1B6D7C86C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044745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758BC6-7022-6977-6316-4545985EF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B944CB-5CCD-0D69-208D-363D2F735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931461-E145-E563-D377-F96284235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349668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F5D3-2226-2AF4-3348-AC16E7ED8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A2699-BE97-D899-07CB-08B96014F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6AABF-7E3A-2917-47A8-2A83ABB514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9860B2-CCB3-3EDB-7E12-58D308792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7D15F8-6080-8AC3-386D-502E4002F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5A67D-A548-DBD4-7728-D9DDE299E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86538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8304460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9CD30-4CEA-1467-59FE-3F1640202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B0175F-2AF1-6DB2-960A-D9A5BD8867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AEADD0-B994-4F68-F05A-17F1C21624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0DC3DF-B5A6-CC8D-5115-22E34DCA0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03DF38-68D4-F98F-1ACF-C58E8C3B1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F60BB-8137-9A4A-9860-ADEEAA98A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046896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C2E83-25C3-4E05-EFDE-58ECEA693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544FC8-4238-3906-297D-C88EBAC4B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D22EC-7E90-C9B7-40C6-C1E96F47F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18351-A178-9AFB-5B8E-20D11C4F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CC148-DF4E-F70D-1C3C-50341ADF7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783030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AF3D67-0E49-84E5-9B48-16291F0A49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F891FB-BB29-75E8-B4C8-A0F6D9DE03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08E05-C194-CD93-09B4-82B3E810B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3D999-26E8-E037-F287-8206951C3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3A31C-284E-E602-5444-706EABECE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94709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5109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95360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68461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24502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10740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34693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9523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92028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B44C62-3FF1-A98F-4F54-822489229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464B4-DC31-DEF3-323D-707C93933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223DA-54FE-651F-3D6D-72E09FAA6A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6016C5-A411-4DAC-A97D-9CF23486F143}" type="datetimeFigureOut">
              <a:rPr lang="en-SG" smtClean="0"/>
              <a:t>7/4/2024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DC187-1C0F-2953-C64F-70DB79C581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2BEEF-F1BE-817C-CE92-1F5A629994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2CB655-9AF6-4117-ABEC-6AC19F43C7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70073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reativecommons.org/licenses/by-nc/4.0/?ref=chooser-v1" TargetMode="Externa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hyperlink" Target="http://creativecommons.org/licenses/by-nc/4.0/?ref=chooser-v1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D0192-30CD-F904-EB02-CAFDF775E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>
                <a:latin typeface="LTAIdentity Medium" panose="02000500000000000000" pitchFamily="2" charset="0"/>
              </a:rPr>
              <a:t>Template Slides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5C7334-C85C-B1AA-DF59-2A6B7029E3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845593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FE649-153D-C47B-0B93-0A9CF3E33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TAIdentity Medium" panose="02000500000000000000" pitchFamily="2" charset="0"/>
              </a:rPr>
              <a:t>Notice</a:t>
            </a:r>
            <a:endParaRPr lang="en-SG" dirty="0">
              <a:latin typeface="LTAIdentity Medium" panose="02000500000000000000" pitchFamily="2" charset="0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E4C45B0-EB6D-99A3-38BF-61DC74925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190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Under Attribution-</a:t>
            </a:r>
            <a:r>
              <a:rPr lang="en-US" dirty="0" err="1"/>
              <a:t>NonCommercial</a:t>
            </a:r>
            <a:r>
              <a:rPr lang="en-US" dirty="0"/>
              <a:t> 4.0 International Copyright License, </a:t>
            </a:r>
            <a:r>
              <a:rPr lang="en-US" b="1" dirty="0"/>
              <a:t>you are allowed to distribute, remix and build</a:t>
            </a:r>
            <a:r>
              <a:rPr lang="en-US" dirty="0"/>
              <a:t> upon the material in any medium or format, </a:t>
            </a:r>
            <a:r>
              <a:rPr lang="en-US" b="1" dirty="0"/>
              <a:t>for non-commercial purposes only and requires you to give credit if you do so.</a:t>
            </a:r>
          </a:p>
          <a:p>
            <a:pPr marL="0" indent="0">
              <a:buNone/>
            </a:pPr>
            <a:endParaRPr lang="en-SG" dirty="0"/>
          </a:p>
        </p:txBody>
      </p:sp>
      <p:sp>
        <p:nvSpPr>
          <p:cNvPr id="8" name="AutoShape 5">
            <a:hlinkClick r:id="rId2"/>
            <a:extLst>
              <a:ext uri="{FF2B5EF4-FFF2-40B4-BE49-F238E27FC236}">
                <a16:creationId xmlns:a16="http://schemas.microsoft.com/office/drawing/2014/main" id="{0D4D53FB-696B-D98B-F0B1-4AA01AB7AC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64638" y="-92075"/>
            <a:ext cx="190500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9" name="AutoShape 6">
            <a:extLst>
              <a:ext uri="{FF2B5EF4-FFF2-40B4-BE49-F238E27FC236}">
                <a16:creationId xmlns:a16="http://schemas.microsoft.com/office/drawing/2014/main" id="{DB031FF0-4B6E-16C4-C75E-A1A00044BBC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64675" y="-92075"/>
            <a:ext cx="190500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14642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FE649-153D-C47B-0B93-0A9CF3E33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TAIdentity Medium" panose="02000500000000000000" pitchFamily="2" charset="0"/>
              </a:rPr>
              <a:t>Resources</a:t>
            </a:r>
            <a:endParaRPr lang="en-SG" dirty="0">
              <a:latin typeface="LTAIdentity Medium" panose="02000500000000000000" pitchFamily="2" charset="0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E4C45B0-EB6D-99A3-38BF-61DC74925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190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Please download the follow </a:t>
            </a:r>
            <a:r>
              <a:rPr lang="en-US" dirty="0" err="1"/>
              <a:t>ttf</a:t>
            </a:r>
            <a:r>
              <a:rPr lang="en-US" dirty="0"/>
              <a:t>. file and install them for the font to work. </a:t>
            </a:r>
          </a:p>
          <a:p>
            <a:pPr marL="0" indent="0">
              <a:buNone/>
            </a:pPr>
            <a:r>
              <a:rPr lang="en-US" sz="2400" dirty="0"/>
              <a:t>(enviro500 does not own any of these fonts. You must agree to the license provided to use the following font)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AutoShape 5">
            <a:hlinkClick r:id="rId2"/>
            <a:extLst>
              <a:ext uri="{FF2B5EF4-FFF2-40B4-BE49-F238E27FC236}">
                <a16:creationId xmlns:a16="http://schemas.microsoft.com/office/drawing/2014/main" id="{0D4D53FB-696B-D98B-F0B1-4AA01AB7AC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64638" y="-92075"/>
            <a:ext cx="190500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9" name="AutoShape 6">
            <a:extLst>
              <a:ext uri="{FF2B5EF4-FFF2-40B4-BE49-F238E27FC236}">
                <a16:creationId xmlns:a16="http://schemas.microsoft.com/office/drawing/2014/main" id="{DB031FF0-4B6E-16C4-C75E-A1A00044BBC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464675" y="-92075"/>
            <a:ext cx="190500" cy="19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F98236-AD75-40B2-1561-3B87C24B56DC}"/>
              </a:ext>
            </a:extLst>
          </p:cNvPr>
          <p:cNvSpPr txBox="1"/>
          <p:nvPr/>
        </p:nvSpPr>
        <p:spPr>
          <a:xfrm>
            <a:off x="1252157" y="4950052"/>
            <a:ext cx="1995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Stroudley</a:t>
            </a:r>
            <a:r>
              <a:rPr lang="en-US" dirty="0"/>
              <a:t> Regular</a:t>
            </a:r>
            <a:endParaRPr lang="en-SG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BC10D22-BB5D-5BD1-F66A-0A25FCD3DD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6382993"/>
              </p:ext>
            </p:extLst>
          </p:nvPr>
        </p:nvGraphicFramePr>
        <p:xfrm>
          <a:off x="3303640" y="3352752"/>
          <a:ext cx="4672599" cy="1716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434905" imgH="526979" progId="Package">
                  <p:embed/>
                </p:oleObj>
              </mc:Choice>
              <mc:Fallback>
                <p:oleObj name="Packager Shell Object" showAsIcon="1" r:id="rId3" imgW="1434905" imgH="526979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03640" y="3352752"/>
                        <a:ext cx="4672599" cy="17160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76E4D0B-CC31-1D34-3C62-EDBB6CAA2A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1904085"/>
              </p:ext>
            </p:extLst>
          </p:nvPr>
        </p:nvGraphicFramePr>
        <p:xfrm>
          <a:off x="727129" y="3338178"/>
          <a:ext cx="2773156" cy="1730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5" imgW="844488" imgH="526979" progId="Package">
                  <p:embed/>
                </p:oleObj>
              </mc:Choice>
              <mc:Fallback>
                <p:oleObj name="Packager Shell Object" showAsIcon="1" r:id="rId5" imgW="844488" imgH="526979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7129" y="3338178"/>
                        <a:ext cx="2773156" cy="1730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449CEC7-65DF-9597-5EA7-C97E0A80F8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1388914"/>
              </p:ext>
            </p:extLst>
          </p:nvPr>
        </p:nvGraphicFramePr>
        <p:xfrm>
          <a:off x="8694707" y="3403684"/>
          <a:ext cx="1130361" cy="15996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7" imgW="3778241" imgH="5346415" progId="Acrobat.Document.DC">
                  <p:embed/>
                </p:oleObj>
              </mc:Choice>
              <mc:Fallback>
                <p:oleObj name="Acrobat Document" r:id="rId7" imgW="3778241" imgH="5346415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694707" y="3403684"/>
                        <a:ext cx="1130361" cy="15996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1562EAB-31FB-9CF9-8F13-940BFFA93CFA}"/>
              </a:ext>
            </a:extLst>
          </p:cNvPr>
          <p:cNvSpPr txBox="1"/>
          <p:nvPr/>
        </p:nvSpPr>
        <p:spPr>
          <a:xfrm>
            <a:off x="8261913" y="4803459"/>
            <a:ext cx="1995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Stroudley</a:t>
            </a:r>
            <a:r>
              <a:rPr lang="en-US" dirty="0"/>
              <a:t> </a:t>
            </a:r>
            <a:r>
              <a:rPr lang="en-US" dirty="0" err="1"/>
              <a:t>Lisence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275957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B3DD4E-0E2F-10E2-78FF-AAE4BEA50CC8}"/>
              </a:ext>
            </a:extLst>
          </p:cNvPr>
          <p:cNvSpPr/>
          <p:nvPr/>
        </p:nvSpPr>
        <p:spPr>
          <a:xfrm>
            <a:off x="0" y="939800"/>
            <a:ext cx="12192001" cy="104140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8FBB95-719C-38D7-450F-9D7D3E3D996D}"/>
              </a:ext>
            </a:extLst>
          </p:cNvPr>
          <p:cNvSpPr/>
          <p:nvPr/>
        </p:nvSpPr>
        <p:spPr>
          <a:xfrm>
            <a:off x="-2" y="5291668"/>
            <a:ext cx="12192001" cy="71119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4FFE48-6292-3EEF-5DDE-75E01B3946EE}"/>
              </a:ext>
            </a:extLst>
          </p:cNvPr>
          <p:cNvCxnSpPr/>
          <p:nvPr/>
        </p:nvCxnSpPr>
        <p:spPr>
          <a:xfrm>
            <a:off x="-2" y="2616201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6239D2-60DD-DC94-FE9B-9441D50D8645}"/>
              </a:ext>
            </a:extLst>
          </p:cNvPr>
          <p:cNvSpPr txBox="1"/>
          <p:nvPr/>
        </p:nvSpPr>
        <p:spPr>
          <a:xfrm>
            <a:off x="4504267" y="2098646"/>
            <a:ext cx="3175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000" dirty="0">
                <a:solidFill>
                  <a:schemeClr val="bg1"/>
                </a:solidFill>
                <a:latin typeface="LTAIdentity Medium" panose="02000500000000000000" pitchFamily="2" charset="0"/>
              </a:rPr>
              <a:t>   @  </a:t>
            </a:r>
            <a:r>
              <a:rPr lang="en-SG" sz="2000" dirty="0">
                <a:latin typeface="LTAIdentity Medium" panose="02000500000000000000" pitchFamily="2" charset="0"/>
              </a:rPr>
              <a:t>Announcement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35B21E-C767-8D04-8AD1-DF666C36E2A2}"/>
              </a:ext>
            </a:extLst>
          </p:cNvPr>
          <p:cNvSpPr txBox="1"/>
          <p:nvPr/>
        </p:nvSpPr>
        <p:spPr>
          <a:xfrm>
            <a:off x="872064" y="3251202"/>
            <a:ext cx="104478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800" dirty="0">
                <a:latin typeface="Stroudley Trial" panose="020B0606030503030204" pitchFamily="34" charset="0"/>
                <a:ea typeface="Stroudley Trial" panose="020B0606030503030204" pitchFamily="34" charset="0"/>
                <a:cs typeface="Stroudley Trial" panose="020B0606030503030204" pitchFamily="34" charset="0"/>
              </a:rPr>
              <a:t>An emergency button has been activated. This train will be                       delayed for few minutes for investigation.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31C20FC5-EBD9-8E4C-925F-9C6EF0790B8F}"/>
              </a:ext>
            </a:extLst>
          </p:cNvPr>
          <p:cNvSpPr/>
          <p:nvPr/>
        </p:nvSpPr>
        <p:spPr>
          <a:xfrm>
            <a:off x="4631266" y="2073022"/>
            <a:ext cx="465667" cy="451358"/>
          </a:xfrm>
          <a:prstGeom prst="triangle">
            <a:avLst>
              <a:gd name="adj" fmla="val 48182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A9CB72-E5DE-86AC-FB1B-C5C5512BBE91}"/>
              </a:ext>
            </a:extLst>
          </p:cNvPr>
          <p:cNvSpPr txBox="1"/>
          <p:nvPr/>
        </p:nvSpPr>
        <p:spPr>
          <a:xfrm>
            <a:off x="4715932" y="2113740"/>
            <a:ext cx="296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400" b="1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94328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B3DD4E-0E2F-10E2-78FF-AAE4BEA50CC8}"/>
              </a:ext>
            </a:extLst>
          </p:cNvPr>
          <p:cNvSpPr/>
          <p:nvPr/>
        </p:nvSpPr>
        <p:spPr>
          <a:xfrm>
            <a:off x="0" y="939800"/>
            <a:ext cx="12192001" cy="104140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8FBB95-719C-38D7-450F-9D7D3E3D996D}"/>
              </a:ext>
            </a:extLst>
          </p:cNvPr>
          <p:cNvSpPr/>
          <p:nvPr/>
        </p:nvSpPr>
        <p:spPr>
          <a:xfrm>
            <a:off x="-2" y="5291668"/>
            <a:ext cx="12192001" cy="71119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4FFE48-6292-3EEF-5DDE-75E01B3946EE}"/>
              </a:ext>
            </a:extLst>
          </p:cNvPr>
          <p:cNvCxnSpPr/>
          <p:nvPr/>
        </p:nvCxnSpPr>
        <p:spPr>
          <a:xfrm>
            <a:off x="-2" y="2616201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6239D2-60DD-DC94-FE9B-9441D50D8645}"/>
              </a:ext>
            </a:extLst>
          </p:cNvPr>
          <p:cNvSpPr txBox="1"/>
          <p:nvPr/>
        </p:nvSpPr>
        <p:spPr>
          <a:xfrm>
            <a:off x="101600" y="2098645"/>
            <a:ext cx="403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000" dirty="0">
                <a:latin typeface="LTAIdentity Medium" panose="02000500000000000000" pitchFamily="2" charset="0"/>
              </a:rPr>
              <a:t>to               Destination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5D36DB-E07A-64C2-23E2-3E8D6ED86533}"/>
              </a:ext>
            </a:extLst>
          </p:cNvPr>
          <p:cNvSpPr txBox="1"/>
          <p:nvPr/>
        </p:nvSpPr>
        <p:spPr>
          <a:xfrm>
            <a:off x="8636000" y="2098645"/>
            <a:ext cx="3217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000" dirty="0">
                <a:latin typeface="LTAIdentity Medium" panose="02000500000000000000" pitchFamily="2" charset="0"/>
              </a:rPr>
              <a:t>Doors open on this side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69759FAC-81F2-FBA4-E971-06D0F5EBE0D1}"/>
              </a:ext>
            </a:extLst>
          </p:cNvPr>
          <p:cNvSpPr/>
          <p:nvPr/>
        </p:nvSpPr>
        <p:spPr>
          <a:xfrm rot="10800000">
            <a:off x="11437433" y="2197387"/>
            <a:ext cx="338667" cy="295243"/>
          </a:xfrm>
          <a:prstGeom prst="triangl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68F6D07-24F6-FA9C-C172-B5FE8C434E91}"/>
              </a:ext>
            </a:extLst>
          </p:cNvPr>
          <p:cNvCxnSpPr>
            <a:stCxn id="4" idx="2"/>
          </p:cNvCxnSpPr>
          <p:nvPr/>
        </p:nvCxnSpPr>
        <p:spPr>
          <a:xfrm flipH="1">
            <a:off x="6096000" y="1981201"/>
            <a:ext cx="1" cy="63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38A053F-084E-58B9-1B0D-A1DADEE14FCB}"/>
              </a:ext>
            </a:extLst>
          </p:cNvPr>
          <p:cNvGrpSpPr/>
          <p:nvPr/>
        </p:nvGrpSpPr>
        <p:grpSpPr>
          <a:xfrm>
            <a:off x="6031081" y="3362163"/>
            <a:ext cx="4213585" cy="1004333"/>
            <a:chOff x="5277370" y="3339217"/>
            <a:chExt cx="4213585" cy="100433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6793766-5DCD-A1B8-69E5-CF7EA846FCA4}"/>
                </a:ext>
              </a:extLst>
            </p:cNvPr>
            <p:cNvSpPr txBox="1"/>
            <p:nvPr/>
          </p:nvSpPr>
          <p:spPr>
            <a:xfrm>
              <a:off x="5277370" y="3339217"/>
              <a:ext cx="28196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latin typeface="LTAIdentity Medium" panose="02000500000000000000" pitchFamily="2" charset="0"/>
                </a:rPr>
                <a:t>Station 1</a:t>
              </a:r>
              <a:endParaRPr lang="en-SG" sz="4400" dirty="0">
                <a:latin typeface="LTAIdentity Medium" panose="02000500000000000000" pitchFamily="2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D96BEE6-20FA-A2A3-D56F-939F045E15CC}"/>
                </a:ext>
              </a:extLst>
            </p:cNvPr>
            <p:cNvSpPr txBox="1"/>
            <p:nvPr/>
          </p:nvSpPr>
          <p:spPr>
            <a:xfrm>
              <a:off x="5277370" y="3974218"/>
              <a:ext cx="25836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i="0" dirty="0">
                  <a:effectLst/>
                  <a:latin typeface="Google Sans"/>
                </a:rPr>
                <a:t>先驱</a:t>
              </a:r>
              <a:endParaRPr lang="en-SG" dirty="0">
                <a:latin typeface="LTAIdentity Medium" panose="02000500000000000000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18C2AFB-4B06-4549-36E9-C3EE500DB059}"/>
                </a:ext>
              </a:extLst>
            </p:cNvPr>
            <p:cNvSpPr txBox="1"/>
            <p:nvPr/>
          </p:nvSpPr>
          <p:spPr>
            <a:xfrm>
              <a:off x="6095998" y="4035773"/>
              <a:ext cx="33949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a-IN" sz="1400" dirty="0">
                  <a:latin typeface="LTAIdentity Medium" panose="02000500000000000000" pitchFamily="2" charset="0"/>
                </a:rPr>
                <a:t>பயனியர்</a:t>
              </a:r>
              <a:endParaRPr lang="en-SG" sz="1400" dirty="0">
                <a:latin typeface="LTAIdentity Medium" panose="02000500000000000000" pitchFamily="2" charset="0"/>
              </a:endParaRPr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9FDA846-B463-7CF1-F34B-D743AA08D2F6}"/>
              </a:ext>
            </a:extLst>
          </p:cNvPr>
          <p:cNvSpPr/>
          <p:nvPr/>
        </p:nvSpPr>
        <p:spPr>
          <a:xfrm rot="10800000" flipV="1">
            <a:off x="3892617" y="3423927"/>
            <a:ext cx="2008782" cy="953550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4400" dirty="0">
                <a:latin typeface="LTAIdentity Medium" panose="02000500000000000000" pitchFamily="2" charset="0"/>
              </a:rPr>
              <a:t>EW1</a:t>
            </a:r>
            <a:endParaRPr lang="en-SG" sz="4400" dirty="0">
              <a:latin typeface="LTAIdentity Medium" panose="02000500000000000000" pitchFamily="2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BA5193-BD68-1D85-B3B0-61EEAA7907A4}"/>
              </a:ext>
            </a:extLst>
          </p:cNvPr>
          <p:cNvSpPr/>
          <p:nvPr/>
        </p:nvSpPr>
        <p:spPr>
          <a:xfrm rot="10800000" flipV="1">
            <a:off x="513977" y="2118346"/>
            <a:ext cx="786433" cy="374284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600" dirty="0">
                <a:latin typeface="LTAIdentity Medium" panose="02000500000000000000" pitchFamily="2" charset="0"/>
              </a:rPr>
              <a:t>EW1</a:t>
            </a:r>
            <a:endParaRPr lang="en-SG" sz="1600" dirty="0">
              <a:latin typeface="LTAIdentity Medium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9313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B3DD4E-0E2F-10E2-78FF-AAE4BEA50CC8}"/>
              </a:ext>
            </a:extLst>
          </p:cNvPr>
          <p:cNvSpPr/>
          <p:nvPr/>
        </p:nvSpPr>
        <p:spPr>
          <a:xfrm>
            <a:off x="0" y="939800"/>
            <a:ext cx="12192001" cy="104140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8FBB95-719C-38D7-450F-9D7D3E3D996D}"/>
              </a:ext>
            </a:extLst>
          </p:cNvPr>
          <p:cNvSpPr/>
          <p:nvPr/>
        </p:nvSpPr>
        <p:spPr>
          <a:xfrm>
            <a:off x="-2" y="5291668"/>
            <a:ext cx="12192001" cy="71119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69759FAC-81F2-FBA4-E971-06D0F5EBE0D1}"/>
              </a:ext>
            </a:extLst>
          </p:cNvPr>
          <p:cNvSpPr/>
          <p:nvPr/>
        </p:nvSpPr>
        <p:spPr>
          <a:xfrm rot="10800000">
            <a:off x="7008188" y="2151079"/>
            <a:ext cx="338667" cy="295243"/>
          </a:xfrm>
          <a:prstGeom prst="triangl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68F6D07-24F6-FA9C-C172-B5FE8C434E91}"/>
              </a:ext>
            </a:extLst>
          </p:cNvPr>
          <p:cNvCxnSpPr>
            <a:cxnSpLocks/>
          </p:cNvCxnSpPr>
          <p:nvPr/>
        </p:nvCxnSpPr>
        <p:spPr>
          <a:xfrm flipH="1">
            <a:off x="3805764" y="1990679"/>
            <a:ext cx="1" cy="635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1E61455-9316-500F-0928-9BF5461F1BFE}"/>
              </a:ext>
            </a:extLst>
          </p:cNvPr>
          <p:cNvGrpSpPr/>
          <p:nvPr/>
        </p:nvGrpSpPr>
        <p:grpSpPr>
          <a:xfrm>
            <a:off x="-2" y="2073516"/>
            <a:ext cx="12192001" cy="2260275"/>
            <a:chOff x="-2" y="2073516"/>
            <a:chExt cx="12192001" cy="2260275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C4FFE48-6292-3EEF-5DDE-75E01B3946EE}"/>
                </a:ext>
              </a:extLst>
            </p:cNvPr>
            <p:cNvCxnSpPr/>
            <p:nvPr/>
          </p:nvCxnSpPr>
          <p:spPr>
            <a:xfrm>
              <a:off x="-2" y="2625679"/>
              <a:ext cx="12192001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96239D2-60DD-DC94-FE9B-9441D50D8645}"/>
                </a:ext>
              </a:extLst>
            </p:cNvPr>
            <p:cNvSpPr txBox="1"/>
            <p:nvPr/>
          </p:nvSpPr>
          <p:spPr>
            <a:xfrm>
              <a:off x="118352" y="2089168"/>
              <a:ext cx="4038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G" sz="2000" dirty="0">
                  <a:latin typeface="LTAIdentity Medium" panose="02000500000000000000" pitchFamily="2" charset="0"/>
                </a:rPr>
                <a:t>to               Destination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5D36DB-E07A-64C2-23E2-3E8D6ED86533}"/>
                </a:ext>
              </a:extLst>
            </p:cNvPr>
            <p:cNvSpPr txBox="1"/>
            <p:nvPr/>
          </p:nvSpPr>
          <p:spPr>
            <a:xfrm>
              <a:off x="4243732" y="2073516"/>
              <a:ext cx="32173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SG" sz="2000" dirty="0">
                  <a:latin typeface="LTAIdentity Medium" panose="02000500000000000000" pitchFamily="2" charset="0"/>
                </a:rPr>
                <a:t>Doors open on this side</a:t>
              </a: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43BD286-FA92-E05F-83F1-80E68D995108}"/>
                </a:ext>
              </a:extLst>
            </p:cNvPr>
            <p:cNvGrpSpPr/>
            <p:nvPr/>
          </p:nvGrpSpPr>
          <p:grpSpPr>
            <a:xfrm>
              <a:off x="2695212" y="3300267"/>
              <a:ext cx="4679073" cy="1033524"/>
              <a:chOff x="6081881" y="3345229"/>
              <a:chExt cx="4679073" cy="1033524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038A053F-084E-58B9-1B0D-A1DADEE14FCB}"/>
                  </a:ext>
                </a:extLst>
              </p:cNvPr>
              <p:cNvGrpSpPr/>
              <p:nvPr/>
            </p:nvGrpSpPr>
            <p:grpSpPr>
              <a:xfrm>
                <a:off x="6081881" y="3345229"/>
                <a:ext cx="4679073" cy="1033524"/>
                <a:chOff x="5277370" y="3339217"/>
                <a:chExt cx="4679073" cy="1033524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36793766-5DCD-A1B8-69E5-CF7EA846FCA4}"/>
                    </a:ext>
                  </a:extLst>
                </p:cNvPr>
                <p:cNvSpPr txBox="1"/>
                <p:nvPr/>
              </p:nvSpPr>
              <p:spPr>
                <a:xfrm>
                  <a:off x="5277370" y="3339217"/>
                  <a:ext cx="4450652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400" dirty="0">
                      <a:latin typeface="LTAIdentity Medium" panose="02000500000000000000" pitchFamily="2" charset="0"/>
                    </a:rPr>
                    <a:t>Station 1</a:t>
                  </a:r>
                  <a:endParaRPr lang="en-SG" sz="4400" dirty="0">
                    <a:latin typeface="LTAIdentity Medium" panose="02000500000000000000" pitchFamily="2" charset="0"/>
                  </a:endParaRP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BD96BEE6-20FA-A2A3-D56F-939F045E15CC}"/>
                    </a:ext>
                  </a:extLst>
                </p:cNvPr>
                <p:cNvSpPr txBox="1"/>
                <p:nvPr/>
              </p:nvSpPr>
              <p:spPr>
                <a:xfrm>
                  <a:off x="5342287" y="3974218"/>
                  <a:ext cx="258361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b="1" i="0" dirty="0">
                      <a:effectLst/>
                      <a:latin typeface="Google Sans"/>
                    </a:rPr>
                    <a:t>大士西路</a:t>
                  </a:r>
                  <a:endParaRPr lang="en-SG" dirty="0">
                    <a:latin typeface="LTAIdentity Medium" panose="02000500000000000000" pitchFamily="2" charset="0"/>
                  </a:endParaRP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C18C2AFB-4B06-4549-36E9-C3EE500DB059}"/>
                    </a:ext>
                  </a:extLst>
                </p:cNvPr>
                <p:cNvSpPr txBox="1"/>
                <p:nvPr/>
              </p:nvSpPr>
              <p:spPr>
                <a:xfrm>
                  <a:off x="6561486" y="4064964"/>
                  <a:ext cx="3394957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endParaRPr lang="en-SG" sz="1400" dirty="0">
                    <a:latin typeface="Latha" panose="020B0604020202020204" pitchFamily="34" charset="0"/>
                    <a:cs typeface="Latha" panose="020B0604020202020204" pitchFamily="34" charset="0"/>
                  </a:endParaRPr>
                </a:p>
              </p:txBody>
            </p:sp>
          </p:grp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4574944-C710-EE75-D5CD-617A56B63F8E}"/>
                  </a:ext>
                </a:extLst>
              </p:cNvPr>
              <p:cNvSpPr txBox="1"/>
              <p:nvPr/>
            </p:nvSpPr>
            <p:spPr>
              <a:xfrm>
                <a:off x="7192433" y="4009421"/>
                <a:ext cx="298559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SG" dirty="0" err="1"/>
                  <a:t>துவாஸ்</a:t>
                </a:r>
                <a:r>
                  <a:rPr lang="en-SG" dirty="0"/>
                  <a:t> </a:t>
                </a:r>
                <a:r>
                  <a:rPr lang="en-SG" dirty="0" err="1"/>
                  <a:t>வெஸ்ட்</a:t>
                </a:r>
                <a:r>
                  <a:rPr lang="en-SG" dirty="0"/>
                  <a:t> </a:t>
                </a:r>
                <a:r>
                  <a:rPr lang="en-SG" dirty="0" err="1"/>
                  <a:t>ரோடு</a:t>
                </a:r>
                <a:endParaRPr lang="en-SG" dirty="0"/>
              </a:p>
            </p:txBody>
          </p:sp>
        </p:grpSp>
      </p:grpSp>
      <p:pic>
        <p:nvPicPr>
          <p:cNvPr id="8" name="yt5s.com-Thoughtfulness. A Better Ride For You &amp; Me.(720p)">
            <a:hlinkClick r:id="" action="ppaction://media"/>
            <a:extLst>
              <a:ext uri="{FF2B5EF4-FFF2-40B4-BE49-F238E27FC236}">
                <a16:creationId xmlns:a16="http://schemas.microsoft.com/office/drawing/2014/main" id="{58BEB0A0-AF92-6812-4376-8AC59630BA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47846" y="1970153"/>
            <a:ext cx="4686209" cy="3321515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F599B9-61B1-7E72-95EE-9D78EC1D645A}"/>
              </a:ext>
            </a:extLst>
          </p:cNvPr>
          <p:cNvSpPr/>
          <p:nvPr/>
        </p:nvSpPr>
        <p:spPr>
          <a:xfrm rot="10800000" flipV="1">
            <a:off x="512869" y="3368794"/>
            <a:ext cx="2073699" cy="1007329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4400" dirty="0">
                <a:latin typeface="LTAIdentity Medium" panose="02000500000000000000" pitchFamily="2" charset="0"/>
              </a:rPr>
              <a:t>EW1</a:t>
            </a:r>
            <a:endParaRPr lang="en-SG" sz="4400" dirty="0">
              <a:latin typeface="LTAIdentity Medium" panose="02000500000000000000" pitchFamily="2" charset="0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C6D16F-7FBB-791A-EAC8-3D77F40D812D}"/>
              </a:ext>
            </a:extLst>
          </p:cNvPr>
          <p:cNvSpPr/>
          <p:nvPr/>
        </p:nvSpPr>
        <p:spPr>
          <a:xfrm rot="10800000" flipV="1">
            <a:off x="526050" y="2117602"/>
            <a:ext cx="799075" cy="348379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600" dirty="0">
                <a:latin typeface="LTAIdentity Medium" panose="02000500000000000000" pitchFamily="2" charset="0"/>
              </a:rPr>
              <a:t>EW1</a:t>
            </a:r>
            <a:endParaRPr lang="en-SG" sz="1600" dirty="0">
              <a:latin typeface="LTAIdentity Medium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997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B3DD4E-0E2F-10E2-78FF-AAE4BEA50CC8}"/>
              </a:ext>
            </a:extLst>
          </p:cNvPr>
          <p:cNvSpPr/>
          <p:nvPr/>
        </p:nvSpPr>
        <p:spPr>
          <a:xfrm>
            <a:off x="0" y="939800"/>
            <a:ext cx="12192001" cy="104140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8FBB95-719C-38D7-450F-9D7D3E3D996D}"/>
              </a:ext>
            </a:extLst>
          </p:cNvPr>
          <p:cNvSpPr/>
          <p:nvPr/>
        </p:nvSpPr>
        <p:spPr>
          <a:xfrm>
            <a:off x="-1" y="5397258"/>
            <a:ext cx="12192001" cy="711199"/>
          </a:xfrm>
          <a:prstGeom prst="rect">
            <a:avLst/>
          </a:prstGeom>
          <a:solidFill>
            <a:schemeClr val="lt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Rectangle: Top Corners Rounded 11">
            <a:extLst>
              <a:ext uri="{FF2B5EF4-FFF2-40B4-BE49-F238E27FC236}">
                <a16:creationId xmlns:a16="http://schemas.microsoft.com/office/drawing/2014/main" id="{C2782E68-7077-2D54-3FF0-C168EFAD4EC0}"/>
              </a:ext>
            </a:extLst>
          </p:cNvPr>
          <p:cNvSpPr/>
          <p:nvPr/>
        </p:nvSpPr>
        <p:spPr>
          <a:xfrm>
            <a:off x="380111" y="4682127"/>
            <a:ext cx="863600" cy="711198"/>
          </a:xfrm>
          <a:prstGeom prst="round2Same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dirty="0">
                <a:solidFill>
                  <a:schemeClr val="bg1"/>
                </a:solidFill>
                <a:latin typeface="LTAIdentity Medium" panose="02000500000000000000" pitchFamily="2" charset="0"/>
              </a:rPr>
              <a:t>Legend</a:t>
            </a:r>
            <a:endParaRPr lang="en-SG" dirty="0">
              <a:solidFill>
                <a:schemeClr val="bg1"/>
              </a:solidFill>
              <a:latin typeface="LTAIdentity Medium" panose="02000500000000000000" pitchFamily="2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938D264-9049-C881-0A21-D5BEF6D7377C}"/>
              </a:ext>
            </a:extLst>
          </p:cNvPr>
          <p:cNvSpPr txBox="1"/>
          <p:nvPr/>
        </p:nvSpPr>
        <p:spPr>
          <a:xfrm>
            <a:off x="5605251" y="5010773"/>
            <a:ext cx="2654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>
                <a:latin typeface="LTAIdentity Medium" panose="02000500000000000000" pitchFamily="2" charset="0"/>
              </a:rPr>
              <a:t>Thomson-East Coast Line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B0E80F0-0717-1EED-AC0C-DA63CAF85F59}"/>
              </a:ext>
            </a:extLst>
          </p:cNvPr>
          <p:cNvSpPr txBox="1"/>
          <p:nvPr/>
        </p:nvSpPr>
        <p:spPr>
          <a:xfrm>
            <a:off x="5685021" y="4646150"/>
            <a:ext cx="17531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>
                <a:latin typeface="LTAIdentity Medium" panose="02000500000000000000" pitchFamily="2" charset="0"/>
              </a:rPr>
              <a:t>North-East Line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07D1076-7632-706B-A861-86388E167F50}"/>
              </a:ext>
            </a:extLst>
          </p:cNvPr>
          <p:cNvSpPr txBox="1"/>
          <p:nvPr/>
        </p:nvSpPr>
        <p:spPr>
          <a:xfrm>
            <a:off x="1790306" y="5025184"/>
            <a:ext cx="2654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>
                <a:latin typeface="LTAIdentity Medium" panose="02000500000000000000" pitchFamily="2" charset="0"/>
              </a:rPr>
              <a:t>Circle Line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2605644-FE61-297B-3D94-D3DB3AFBFF39}"/>
              </a:ext>
            </a:extLst>
          </p:cNvPr>
          <p:cNvSpPr txBox="1"/>
          <p:nvPr/>
        </p:nvSpPr>
        <p:spPr>
          <a:xfrm>
            <a:off x="3751572" y="5020710"/>
            <a:ext cx="1474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>
                <a:latin typeface="LTAIdentity Medium" panose="02000500000000000000" pitchFamily="2" charset="0"/>
              </a:rPr>
              <a:t>Downtown Line            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7A005BE-630E-A8FD-A5EA-EF1F280EC4E8}"/>
              </a:ext>
            </a:extLst>
          </p:cNvPr>
          <p:cNvSpPr/>
          <p:nvPr/>
        </p:nvSpPr>
        <p:spPr>
          <a:xfrm>
            <a:off x="10489972" y="5000998"/>
            <a:ext cx="512564" cy="269248"/>
          </a:xfrm>
          <a:prstGeom prst="roundRect">
            <a:avLst>
              <a:gd name="adj" fmla="val 41910"/>
            </a:avLst>
          </a:prstGeom>
          <a:solidFill>
            <a:schemeClr val="tx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200" dirty="0">
                <a:latin typeface="LTAIdentity Medium" panose="02000500000000000000" pitchFamily="2" charset="0"/>
              </a:rPr>
              <a:t>PG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095691-0DC3-14C4-BE0E-1102369A8BB3}"/>
              </a:ext>
            </a:extLst>
          </p:cNvPr>
          <p:cNvSpPr/>
          <p:nvPr/>
        </p:nvSpPr>
        <p:spPr>
          <a:xfrm>
            <a:off x="592672" y="3914127"/>
            <a:ext cx="3509317" cy="148151"/>
          </a:xfrm>
          <a:prstGeom prst="rect">
            <a:avLst/>
          </a:prstGeom>
          <a:solidFill>
            <a:srgbClr val="1A991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FB39B5A-1A8C-28BC-884B-E052B1AD015E}"/>
              </a:ext>
            </a:extLst>
          </p:cNvPr>
          <p:cNvSpPr/>
          <p:nvPr/>
        </p:nvSpPr>
        <p:spPr>
          <a:xfrm>
            <a:off x="56103" y="3791200"/>
            <a:ext cx="448735" cy="423335"/>
          </a:xfrm>
          <a:prstGeom prst="ellipse">
            <a:avLst/>
          </a:prstGeom>
          <a:solidFill>
            <a:srgbClr val="1A991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latin typeface="LTAIdentity Medium" panose="02000500000000000000" pitchFamily="2" charset="0"/>
              </a:rPr>
              <a:t>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821B2BA-401C-7A3D-7F65-1185E05EEA2E}"/>
              </a:ext>
            </a:extLst>
          </p:cNvPr>
          <p:cNvGrpSpPr/>
          <p:nvPr/>
        </p:nvGrpSpPr>
        <p:grpSpPr>
          <a:xfrm>
            <a:off x="3902616" y="4261535"/>
            <a:ext cx="398643" cy="372992"/>
            <a:chOff x="829732" y="3053906"/>
            <a:chExt cx="1659467" cy="1622247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0986F08-10B8-6395-5E5D-9AC56BE6DE35}"/>
                </a:ext>
              </a:extLst>
            </p:cNvPr>
            <p:cNvSpPr/>
            <p:nvPr/>
          </p:nvSpPr>
          <p:spPr>
            <a:xfrm>
              <a:off x="829732" y="3053906"/>
              <a:ext cx="1659467" cy="1622247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1" name="Arrow: Chevron 30">
              <a:extLst>
                <a:ext uri="{FF2B5EF4-FFF2-40B4-BE49-F238E27FC236}">
                  <a16:creationId xmlns:a16="http://schemas.microsoft.com/office/drawing/2014/main" id="{01F4DF7B-DC96-29BF-9333-916E5ABB44F5}"/>
                </a:ext>
              </a:extLst>
            </p:cNvPr>
            <p:cNvSpPr/>
            <p:nvPr/>
          </p:nvSpPr>
          <p:spPr>
            <a:xfrm rot="10800000">
              <a:off x="1130754" y="3554972"/>
              <a:ext cx="414866" cy="643460"/>
            </a:xfrm>
            <a:prstGeom prst="chevron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>
                <a:solidFill>
                  <a:schemeClr val="tx1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D94AC03-763A-FA39-6EC3-073791546A9D}"/>
                </a:ext>
              </a:extLst>
            </p:cNvPr>
            <p:cNvSpPr/>
            <p:nvPr/>
          </p:nvSpPr>
          <p:spPr>
            <a:xfrm>
              <a:off x="1270000" y="3799212"/>
              <a:ext cx="838200" cy="17500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DF51C03D-1B8D-7C8C-A875-47B2761D2A0F}"/>
              </a:ext>
            </a:extLst>
          </p:cNvPr>
          <p:cNvSpPr txBox="1"/>
          <p:nvPr/>
        </p:nvSpPr>
        <p:spPr>
          <a:xfrm>
            <a:off x="3800699" y="4665128"/>
            <a:ext cx="17531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>
                <a:latin typeface="LTAIdentity Medium" panose="02000500000000000000" pitchFamily="2" charset="0"/>
              </a:rPr>
              <a:t>East-West Line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29951D2-B3ED-D11E-8AD7-433647A3C15A}"/>
              </a:ext>
            </a:extLst>
          </p:cNvPr>
          <p:cNvSpPr txBox="1"/>
          <p:nvPr/>
        </p:nvSpPr>
        <p:spPr>
          <a:xfrm>
            <a:off x="1818016" y="4663423"/>
            <a:ext cx="17531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>
                <a:latin typeface="LTAIdentity Medium" panose="02000500000000000000" pitchFamily="2" charset="0"/>
              </a:rPr>
              <a:t>North-South Line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60B8683-8D7C-E172-5DD3-14255D923916}"/>
              </a:ext>
            </a:extLst>
          </p:cNvPr>
          <p:cNvSpPr txBox="1"/>
          <p:nvPr/>
        </p:nvSpPr>
        <p:spPr>
          <a:xfrm rot="19055947">
            <a:off x="2669533" y="2673899"/>
            <a:ext cx="2605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TAIdentity Medium" panose="02000500000000000000" pitchFamily="2" charset="0"/>
              </a:rPr>
              <a:t>S</a:t>
            </a:r>
            <a:r>
              <a:rPr lang="en-SG" dirty="0" err="1">
                <a:latin typeface="LTAIdentity Medium" panose="02000500000000000000" pitchFamily="2" charset="0"/>
              </a:rPr>
              <a:t>tation</a:t>
            </a:r>
            <a:r>
              <a:rPr lang="en-SG" dirty="0">
                <a:latin typeface="LTAIdentity Medium" panose="02000500000000000000" pitchFamily="2" charset="0"/>
              </a:rPr>
              <a:t> 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877B44D-7FC8-B608-93AB-047103A73ACE}"/>
              </a:ext>
            </a:extLst>
          </p:cNvPr>
          <p:cNvSpPr txBox="1"/>
          <p:nvPr/>
        </p:nvSpPr>
        <p:spPr>
          <a:xfrm rot="19055947">
            <a:off x="1185565" y="2691004"/>
            <a:ext cx="2605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TAIdentity Medium" panose="02000500000000000000" pitchFamily="2" charset="0"/>
              </a:rPr>
              <a:t>S</a:t>
            </a:r>
            <a:r>
              <a:rPr lang="en-SG" dirty="0" err="1">
                <a:latin typeface="LTAIdentity Medium" panose="02000500000000000000" pitchFamily="2" charset="0"/>
              </a:rPr>
              <a:t>tation</a:t>
            </a:r>
            <a:r>
              <a:rPr lang="en-SG" dirty="0">
                <a:latin typeface="LTAIdentity Medium" panose="02000500000000000000" pitchFamily="2" charset="0"/>
              </a:rPr>
              <a:t> 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43E621B-78C9-4EBF-C41A-2A9F3F74F318}"/>
              </a:ext>
            </a:extLst>
          </p:cNvPr>
          <p:cNvSpPr txBox="1"/>
          <p:nvPr/>
        </p:nvSpPr>
        <p:spPr>
          <a:xfrm rot="19055947">
            <a:off x="423669" y="2717541"/>
            <a:ext cx="2605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TAIdentity Medium" panose="02000500000000000000" pitchFamily="2" charset="0"/>
              </a:rPr>
              <a:t>S</a:t>
            </a:r>
            <a:r>
              <a:rPr lang="en-SG" dirty="0" err="1">
                <a:latin typeface="LTAIdentity Medium" panose="02000500000000000000" pitchFamily="2" charset="0"/>
              </a:rPr>
              <a:t>tation</a:t>
            </a:r>
            <a:r>
              <a:rPr lang="en-SG" dirty="0">
                <a:latin typeface="LTAIdentity Medium" panose="02000500000000000000" pitchFamily="2" charset="0"/>
              </a:rPr>
              <a:t> 1</a:t>
            </a: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48C76651-394A-0257-A6D8-5445100149DF}"/>
              </a:ext>
            </a:extLst>
          </p:cNvPr>
          <p:cNvSpPr/>
          <p:nvPr/>
        </p:nvSpPr>
        <p:spPr>
          <a:xfrm rot="13610121">
            <a:off x="4694233" y="865982"/>
            <a:ext cx="515312" cy="338771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>
              <a:alpha val="91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A32C2E1-851B-970E-01FA-B83C405AEE70}"/>
              </a:ext>
            </a:extLst>
          </p:cNvPr>
          <p:cNvSpPr txBox="1"/>
          <p:nvPr/>
        </p:nvSpPr>
        <p:spPr>
          <a:xfrm rot="19055947">
            <a:off x="6161976" y="2653382"/>
            <a:ext cx="2605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LTAIdentity Medium" panose="02000500000000000000" pitchFamily="2" charset="0"/>
              </a:rPr>
              <a:t>Station 9</a:t>
            </a:r>
            <a:endParaRPr lang="en-SG" dirty="0">
              <a:solidFill>
                <a:schemeClr val="tx2">
                  <a:lumMod val="75000"/>
                </a:schemeClr>
              </a:solidFill>
              <a:latin typeface="LTAIdentity Medium" panose="02000500000000000000" pitchFamily="2" charset="0"/>
            </a:endParaRPr>
          </a:p>
        </p:txBody>
      </p:sp>
      <p:pic>
        <p:nvPicPr>
          <p:cNvPr id="63" name="yt5s.com-Thoughtfulness. A Better Ride For You &amp; Me.(720p)">
            <a:hlinkClick r:id="" action="ppaction://media"/>
            <a:extLst>
              <a:ext uri="{FF2B5EF4-FFF2-40B4-BE49-F238E27FC236}">
                <a16:creationId xmlns:a16="http://schemas.microsoft.com/office/drawing/2014/main" id="{3DF5B504-DAEA-2463-5E9E-2A4B80F7FC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54153" y="1981201"/>
            <a:ext cx="4686209" cy="339771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7865B9-322E-7DD6-DF9D-382630CCE6EB}"/>
              </a:ext>
            </a:extLst>
          </p:cNvPr>
          <p:cNvSpPr txBox="1"/>
          <p:nvPr/>
        </p:nvSpPr>
        <p:spPr>
          <a:xfrm rot="19055947">
            <a:off x="5443280" y="2680599"/>
            <a:ext cx="2605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LTAIdentity Medium" panose="02000500000000000000" pitchFamily="2" charset="0"/>
              </a:rPr>
              <a:t>Station 8</a:t>
            </a:r>
            <a:endParaRPr lang="en-SG" dirty="0">
              <a:solidFill>
                <a:schemeClr val="tx2">
                  <a:lumMod val="75000"/>
                </a:schemeClr>
              </a:solidFill>
              <a:latin typeface="LTAIdentity Medium" panose="02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77FBE7-2AA3-FC81-1271-D35394B24107}"/>
              </a:ext>
            </a:extLst>
          </p:cNvPr>
          <p:cNvSpPr txBox="1"/>
          <p:nvPr/>
        </p:nvSpPr>
        <p:spPr>
          <a:xfrm rot="19055947">
            <a:off x="4810831" y="2689183"/>
            <a:ext cx="2605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LTAIdentity Medium" panose="02000500000000000000" pitchFamily="2" charset="0"/>
              </a:rPr>
              <a:t>Station 7</a:t>
            </a:r>
            <a:endParaRPr lang="en-SG" dirty="0">
              <a:solidFill>
                <a:schemeClr val="tx2">
                  <a:lumMod val="75000"/>
                </a:schemeClr>
              </a:solidFill>
              <a:latin typeface="LTAIdentity Medium" panose="02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CD995B-5CA4-F957-0945-EF5BC7F41E5D}"/>
              </a:ext>
            </a:extLst>
          </p:cNvPr>
          <p:cNvSpPr txBox="1"/>
          <p:nvPr/>
        </p:nvSpPr>
        <p:spPr>
          <a:xfrm rot="19055947">
            <a:off x="4111761" y="2669195"/>
            <a:ext cx="2605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LTAIdentity Medium" panose="02000500000000000000" pitchFamily="2" charset="0"/>
              </a:rPr>
              <a:t>S</a:t>
            </a:r>
            <a:r>
              <a:rPr lang="en-SG" dirty="0" err="1">
                <a:solidFill>
                  <a:schemeClr val="tx2">
                    <a:lumMod val="75000"/>
                  </a:schemeClr>
                </a:solidFill>
                <a:latin typeface="LTAIdentity Medium" panose="02000500000000000000" pitchFamily="2" charset="0"/>
              </a:rPr>
              <a:t>tation</a:t>
            </a:r>
            <a:r>
              <a:rPr lang="en-SG" dirty="0">
                <a:solidFill>
                  <a:schemeClr val="tx2">
                    <a:lumMod val="75000"/>
                  </a:schemeClr>
                </a:solidFill>
                <a:latin typeface="LTAIdentity Medium" panose="02000500000000000000" pitchFamily="2" charset="0"/>
              </a:rPr>
              <a:t> 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7DDD65-C106-BB77-B252-5F9F13D35EFE}"/>
              </a:ext>
            </a:extLst>
          </p:cNvPr>
          <p:cNvSpPr txBox="1"/>
          <p:nvPr/>
        </p:nvSpPr>
        <p:spPr>
          <a:xfrm rot="19055947">
            <a:off x="1916479" y="2691005"/>
            <a:ext cx="2605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LTAIdentity Medium" panose="02000500000000000000" pitchFamily="2" charset="0"/>
              </a:rPr>
              <a:t>S</a:t>
            </a:r>
            <a:r>
              <a:rPr lang="en-SG" dirty="0" err="1">
                <a:latin typeface="LTAIdentity Medium" panose="02000500000000000000" pitchFamily="2" charset="0"/>
              </a:rPr>
              <a:t>tation</a:t>
            </a:r>
            <a:r>
              <a:rPr lang="en-SG" dirty="0">
                <a:latin typeface="LTAIdentity Medium" panose="02000500000000000000" pitchFamily="2" charset="0"/>
              </a:rPr>
              <a:t> 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7F3E81-774B-373F-737B-67EEAD1EC37A}"/>
              </a:ext>
            </a:extLst>
          </p:cNvPr>
          <p:cNvSpPr txBox="1"/>
          <p:nvPr/>
        </p:nvSpPr>
        <p:spPr>
          <a:xfrm rot="19055947">
            <a:off x="3497045" y="2729886"/>
            <a:ext cx="2091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TAIdentity Medium" panose="02000500000000000000" pitchFamily="2" charset="0"/>
              </a:rPr>
              <a:t>S</a:t>
            </a:r>
            <a:r>
              <a:rPr lang="en-SG" dirty="0" err="1">
                <a:solidFill>
                  <a:schemeClr val="bg1"/>
                </a:solidFill>
                <a:latin typeface="LTAIdentity Medium" panose="02000500000000000000" pitchFamily="2" charset="0"/>
              </a:rPr>
              <a:t>tation</a:t>
            </a:r>
            <a:r>
              <a:rPr lang="en-SG" dirty="0">
                <a:solidFill>
                  <a:schemeClr val="bg1"/>
                </a:solidFill>
                <a:latin typeface="LTAIdentity Medium" panose="02000500000000000000" pitchFamily="2" charset="0"/>
              </a:rPr>
              <a:t> 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A72B4C-7AAC-048A-9277-867DDA876832}"/>
              </a:ext>
            </a:extLst>
          </p:cNvPr>
          <p:cNvSpPr/>
          <p:nvPr/>
        </p:nvSpPr>
        <p:spPr>
          <a:xfrm>
            <a:off x="4110039" y="3913746"/>
            <a:ext cx="3644114" cy="148151"/>
          </a:xfrm>
          <a:prstGeom prst="rect">
            <a:avLst/>
          </a:prstGeom>
          <a:solidFill>
            <a:srgbClr val="1A9917">
              <a:alpha val="4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A9F3713-CA31-74DA-DC44-A18E910F2D0D}"/>
              </a:ext>
            </a:extLst>
          </p:cNvPr>
          <p:cNvSpPr/>
          <p:nvPr/>
        </p:nvSpPr>
        <p:spPr>
          <a:xfrm rot="10800000" flipV="1">
            <a:off x="3284615" y="4701929"/>
            <a:ext cx="516084" cy="248465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latin typeface="LTAIdentity Medium" panose="02000500000000000000" pitchFamily="2" charset="0"/>
              </a:rPr>
              <a:t>EWL</a:t>
            </a:r>
            <a:endParaRPr lang="en-SG" sz="1200" dirty="0">
              <a:latin typeface="LTAIdentity Medium" panose="02000500000000000000" pitchFamily="2" charset="0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6D69334-15A2-1258-6CE6-80F9FFEDAD4A}"/>
              </a:ext>
            </a:extLst>
          </p:cNvPr>
          <p:cNvSpPr/>
          <p:nvPr/>
        </p:nvSpPr>
        <p:spPr>
          <a:xfrm rot="10800000" flipV="1">
            <a:off x="3274975" y="5049449"/>
            <a:ext cx="516084" cy="248465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0070C0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latin typeface="LTAIdentity Medium" panose="02000500000000000000" pitchFamily="2" charset="0"/>
              </a:rPr>
              <a:t>DTL</a:t>
            </a:r>
            <a:endParaRPr lang="en-SG" sz="1200" dirty="0">
              <a:latin typeface="LTAIdentity Medium" panose="02000500000000000000" pitchFamily="2" charset="0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74D7D7C7-D414-D15B-4288-CA467F8856C4}"/>
              </a:ext>
            </a:extLst>
          </p:cNvPr>
          <p:cNvSpPr/>
          <p:nvPr/>
        </p:nvSpPr>
        <p:spPr>
          <a:xfrm rot="10800000" flipV="1">
            <a:off x="5147341" y="4703298"/>
            <a:ext cx="516084" cy="248465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7030A0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latin typeface="LTAIdentity Medium" panose="02000500000000000000" pitchFamily="2" charset="0"/>
              </a:rPr>
              <a:t>NEL</a:t>
            </a:r>
            <a:endParaRPr lang="en-SG" sz="1200" dirty="0">
              <a:latin typeface="LTAIdentity Medium" panose="02000500000000000000" pitchFamily="2" charset="0"/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029AA91-F2E8-68E1-C9C3-D7F4760E49FD}"/>
              </a:ext>
            </a:extLst>
          </p:cNvPr>
          <p:cNvSpPr/>
          <p:nvPr/>
        </p:nvSpPr>
        <p:spPr>
          <a:xfrm rot="10800000" flipV="1">
            <a:off x="5142953" y="5049449"/>
            <a:ext cx="503477" cy="245062"/>
          </a:xfrm>
          <a:custGeom>
            <a:avLst/>
            <a:gdLst>
              <a:gd name="connsiteX0" fmla="*/ 63863 w 66827"/>
              <a:gd name="connsiteY0" fmla="*/ 32872 h 37896"/>
              <a:gd name="connsiteX1" fmla="*/ 56662 w 66827"/>
              <a:gd name="connsiteY1" fmla="*/ 38180 h 37896"/>
              <a:gd name="connsiteX2" fmla="*/ 38527 w 66827"/>
              <a:gd name="connsiteY2" fmla="*/ 38180 h 37896"/>
              <a:gd name="connsiteX3" fmla="*/ 29840 w 66827"/>
              <a:gd name="connsiteY3" fmla="*/ 38180 h 37896"/>
              <a:gd name="connsiteX4" fmla="*/ 10701 w 66827"/>
              <a:gd name="connsiteY4" fmla="*/ 38180 h 37896"/>
              <a:gd name="connsiteX5" fmla="*/ 3500 w 66827"/>
              <a:gd name="connsiteY5" fmla="*/ 32872 h 37896"/>
              <a:gd name="connsiteX6" fmla="*/ 274 w 66827"/>
              <a:gd name="connsiteY6" fmla="*/ 19232 h 37896"/>
              <a:gd name="connsiteX7" fmla="*/ 3500 w 66827"/>
              <a:gd name="connsiteY7" fmla="*/ 5592 h 37896"/>
              <a:gd name="connsiteX8" fmla="*/ 10701 w 66827"/>
              <a:gd name="connsiteY8" fmla="*/ 284 h 37896"/>
              <a:gd name="connsiteX9" fmla="*/ 29840 w 66827"/>
              <a:gd name="connsiteY9" fmla="*/ 284 h 37896"/>
              <a:gd name="connsiteX10" fmla="*/ 38527 w 66827"/>
              <a:gd name="connsiteY10" fmla="*/ 284 h 37896"/>
              <a:gd name="connsiteX11" fmla="*/ 56662 w 66827"/>
              <a:gd name="connsiteY11" fmla="*/ 284 h 37896"/>
              <a:gd name="connsiteX12" fmla="*/ 63863 w 66827"/>
              <a:gd name="connsiteY12" fmla="*/ 5592 h 37896"/>
              <a:gd name="connsiteX13" fmla="*/ 67102 w 66827"/>
              <a:gd name="connsiteY13" fmla="*/ 19232 h 37896"/>
              <a:gd name="connsiteX14" fmla="*/ 63863 w 66827"/>
              <a:gd name="connsiteY14" fmla="*/ 32872 h 37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27" h="37896">
                <a:moveTo>
                  <a:pt x="63863" y="32872"/>
                </a:moveTo>
                <a:cubicBezTo>
                  <a:pt x="63228" y="34116"/>
                  <a:pt x="60853" y="38180"/>
                  <a:pt x="56662" y="38180"/>
                </a:cubicBezTo>
                <a:lnTo>
                  <a:pt x="38527" y="38180"/>
                </a:lnTo>
                <a:lnTo>
                  <a:pt x="29840" y="38180"/>
                </a:lnTo>
                <a:lnTo>
                  <a:pt x="10701" y="38180"/>
                </a:lnTo>
                <a:cubicBezTo>
                  <a:pt x="6523" y="38180"/>
                  <a:pt x="4135" y="34116"/>
                  <a:pt x="3500" y="32872"/>
                </a:cubicBezTo>
                <a:cubicBezTo>
                  <a:pt x="1354" y="28617"/>
                  <a:pt x="274" y="24033"/>
                  <a:pt x="274" y="19232"/>
                </a:cubicBezTo>
                <a:cubicBezTo>
                  <a:pt x="274" y="14431"/>
                  <a:pt x="1354" y="9847"/>
                  <a:pt x="3500" y="5592"/>
                </a:cubicBezTo>
                <a:cubicBezTo>
                  <a:pt x="4135" y="4348"/>
                  <a:pt x="6510" y="284"/>
                  <a:pt x="10701" y="284"/>
                </a:cubicBezTo>
                <a:lnTo>
                  <a:pt x="29840" y="284"/>
                </a:lnTo>
                <a:lnTo>
                  <a:pt x="38527" y="284"/>
                </a:lnTo>
                <a:lnTo>
                  <a:pt x="56662" y="284"/>
                </a:lnTo>
                <a:cubicBezTo>
                  <a:pt x="60853" y="284"/>
                  <a:pt x="63228" y="4348"/>
                  <a:pt x="63863" y="5592"/>
                </a:cubicBezTo>
                <a:cubicBezTo>
                  <a:pt x="66009" y="9847"/>
                  <a:pt x="67102" y="14431"/>
                  <a:pt x="67102" y="19232"/>
                </a:cubicBezTo>
                <a:cubicBezTo>
                  <a:pt x="67102" y="24033"/>
                  <a:pt x="66009" y="28617"/>
                  <a:pt x="63863" y="32872"/>
                </a:cubicBezTo>
              </a:path>
            </a:pathLst>
          </a:custGeom>
          <a:solidFill>
            <a:srgbClr val="9D5918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latin typeface="LTAIdentity Medium" panose="02000500000000000000" pitchFamily="2" charset="0"/>
              </a:rPr>
              <a:t>TEL</a:t>
            </a:r>
            <a:endParaRPr lang="en-SG" sz="1200" dirty="0">
              <a:latin typeface="LTAIdentity Medium" panose="02000500000000000000" pitchFamily="2" charset="0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5B025FC-075C-2904-EA17-3D8F05F82D59}"/>
              </a:ext>
            </a:extLst>
          </p:cNvPr>
          <p:cNvSpPr/>
          <p:nvPr/>
        </p:nvSpPr>
        <p:spPr>
          <a:xfrm rot="10800000" flipV="1">
            <a:off x="583770" y="3859105"/>
            <a:ext cx="532395" cy="287282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latin typeface="LTAIdentity Medium" panose="02000500000000000000" pitchFamily="2" charset="0"/>
              </a:rPr>
              <a:t>EWL</a:t>
            </a:r>
            <a:endParaRPr lang="en-SG" sz="1200" dirty="0">
              <a:latin typeface="LTAIdentity Medium" panose="02000500000000000000" pitchFamily="2" charset="0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9BC3B283-2E65-70AE-E260-A6F7A4CE1AC8}"/>
              </a:ext>
            </a:extLst>
          </p:cNvPr>
          <p:cNvSpPr/>
          <p:nvPr/>
        </p:nvSpPr>
        <p:spPr>
          <a:xfrm rot="10800000" flipV="1">
            <a:off x="1402999" y="3859105"/>
            <a:ext cx="532395" cy="287282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latin typeface="LTAIdentity Medium" panose="02000500000000000000" pitchFamily="2" charset="0"/>
              </a:rPr>
              <a:t>EWL</a:t>
            </a:r>
            <a:endParaRPr lang="en-SG" sz="1200" dirty="0">
              <a:latin typeface="LTAIdentity Medium" panose="02000500000000000000" pitchFamily="2" charset="0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CB9C712-0DE1-B2E2-8158-F4F9771F326B}"/>
              </a:ext>
            </a:extLst>
          </p:cNvPr>
          <p:cNvSpPr/>
          <p:nvPr/>
        </p:nvSpPr>
        <p:spPr>
          <a:xfrm rot="10800000" flipV="1">
            <a:off x="2169448" y="3858758"/>
            <a:ext cx="532395" cy="287282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latin typeface="LTAIdentity Medium" panose="02000500000000000000" pitchFamily="2" charset="0"/>
              </a:rPr>
              <a:t>EWL</a:t>
            </a:r>
            <a:endParaRPr lang="en-SG" sz="1200" dirty="0">
              <a:latin typeface="LTAIdentity Medium" panose="02000500000000000000" pitchFamily="2" charset="0"/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50A4C78D-4EEE-24D7-1528-FCFD0198178F}"/>
              </a:ext>
            </a:extLst>
          </p:cNvPr>
          <p:cNvSpPr/>
          <p:nvPr/>
        </p:nvSpPr>
        <p:spPr>
          <a:xfrm rot="10800000" flipV="1">
            <a:off x="2925591" y="3859105"/>
            <a:ext cx="532395" cy="287282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latin typeface="LTAIdentity Medium" panose="02000500000000000000" pitchFamily="2" charset="0"/>
              </a:rPr>
              <a:t>EWL</a:t>
            </a:r>
            <a:endParaRPr lang="en-SG" sz="1200" dirty="0">
              <a:latin typeface="LTAIdentity Medium" panose="02000500000000000000" pitchFamily="2" charset="0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75617FC0-D244-86B7-98B0-6C8D38C4B57E}"/>
              </a:ext>
            </a:extLst>
          </p:cNvPr>
          <p:cNvSpPr/>
          <p:nvPr/>
        </p:nvSpPr>
        <p:spPr>
          <a:xfrm rot="10800000" flipV="1">
            <a:off x="3656593" y="3857385"/>
            <a:ext cx="532395" cy="287282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latin typeface="LTAIdentity Medium" panose="02000500000000000000" pitchFamily="2" charset="0"/>
              </a:rPr>
              <a:t>EWL</a:t>
            </a:r>
            <a:endParaRPr lang="en-SG" sz="1200" dirty="0">
              <a:latin typeface="LTAIdentity Medium" panose="02000500000000000000" pitchFamily="2" charset="0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71806A74-84A1-F96F-244F-3171558A168E}"/>
              </a:ext>
            </a:extLst>
          </p:cNvPr>
          <p:cNvSpPr/>
          <p:nvPr/>
        </p:nvSpPr>
        <p:spPr>
          <a:xfrm rot="10800000" flipV="1">
            <a:off x="6426500" y="3852911"/>
            <a:ext cx="532395" cy="287282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>
              <a:alpha val="70000"/>
            </a:srgbClr>
          </a:solidFill>
          <a:ln w="12700" cap="flat">
            <a:solidFill>
              <a:schemeClr val="tx1">
                <a:alpha val="44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LTAIdentity Medium" panose="02000500000000000000" pitchFamily="2" charset="0"/>
              </a:rPr>
              <a:t>EWL</a:t>
            </a:r>
            <a:endParaRPr lang="en-SG" sz="1200" dirty="0">
              <a:solidFill>
                <a:schemeClr val="tx1">
                  <a:lumMod val="50000"/>
                </a:schemeClr>
              </a:solidFill>
              <a:latin typeface="LTAIdentity Medium" panose="02000500000000000000" pitchFamily="2" charset="0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EE840C22-E78C-4313-A0B0-22A1777C4EBB}"/>
              </a:ext>
            </a:extLst>
          </p:cNvPr>
          <p:cNvSpPr/>
          <p:nvPr/>
        </p:nvSpPr>
        <p:spPr>
          <a:xfrm rot="10800000" flipV="1">
            <a:off x="5746789" y="3863755"/>
            <a:ext cx="532395" cy="287282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>
              <a:alpha val="70000"/>
            </a:srgbClr>
          </a:solidFill>
          <a:ln w="12700" cap="flat">
            <a:solidFill>
              <a:schemeClr val="tx1">
                <a:alpha val="44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LTAIdentity Medium" panose="02000500000000000000" pitchFamily="2" charset="0"/>
              </a:rPr>
              <a:t>EWL</a:t>
            </a:r>
            <a:endParaRPr lang="en-SG" sz="1200" dirty="0">
              <a:solidFill>
                <a:schemeClr val="tx1">
                  <a:lumMod val="50000"/>
                </a:schemeClr>
              </a:solidFill>
              <a:latin typeface="LTAIdentity Medium" panose="02000500000000000000" pitchFamily="2" charset="0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B449E8D2-36BD-584C-FA57-DAF8EE62B2A6}"/>
              </a:ext>
            </a:extLst>
          </p:cNvPr>
          <p:cNvSpPr/>
          <p:nvPr/>
        </p:nvSpPr>
        <p:spPr>
          <a:xfrm rot="10800000" flipV="1">
            <a:off x="4373729" y="3857385"/>
            <a:ext cx="532395" cy="287282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>
              <a:alpha val="70000"/>
            </a:srgbClr>
          </a:solidFill>
          <a:ln w="12700" cap="flat">
            <a:solidFill>
              <a:schemeClr val="tx1">
                <a:alpha val="44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LTAIdentity Medium" panose="02000500000000000000" pitchFamily="2" charset="0"/>
              </a:rPr>
              <a:t>EWL</a:t>
            </a:r>
            <a:endParaRPr lang="en-SG" sz="1200" dirty="0">
              <a:solidFill>
                <a:schemeClr val="tx1">
                  <a:lumMod val="50000"/>
                </a:schemeClr>
              </a:solidFill>
              <a:latin typeface="LTAIdentity Medium" panose="02000500000000000000" pitchFamily="2" charset="0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636DAA3A-30F1-16E5-C679-928036B5F954}"/>
              </a:ext>
            </a:extLst>
          </p:cNvPr>
          <p:cNvSpPr/>
          <p:nvPr/>
        </p:nvSpPr>
        <p:spPr>
          <a:xfrm rot="10800000" flipV="1">
            <a:off x="5043779" y="3854853"/>
            <a:ext cx="532395" cy="287282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>
              <a:alpha val="70000"/>
            </a:srgbClr>
          </a:solidFill>
          <a:ln w="12700" cap="flat">
            <a:solidFill>
              <a:schemeClr val="tx1">
                <a:alpha val="44000"/>
              </a:schemeClr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LTAIdentity Medium" panose="02000500000000000000" pitchFamily="2" charset="0"/>
              </a:rPr>
              <a:t>EWL</a:t>
            </a:r>
            <a:endParaRPr lang="en-SG" sz="1200" dirty="0">
              <a:solidFill>
                <a:schemeClr val="tx1">
                  <a:lumMod val="50000"/>
                </a:schemeClr>
              </a:solidFill>
              <a:latin typeface="LTAIdentity Medium" panose="02000500000000000000" pitchFamily="2" charset="0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01DFB892-41EC-A351-BAAC-6C6B7970D817}"/>
              </a:ext>
            </a:extLst>
          </p:cNvPr>
          <p:cNvSpPr/>
          <p:nvPr/>
        </p:nvSpPr>
        <p:spPr>
          <a:xfrm rot="10800000" flipV="1">
            <a:off x="1323400" y="4712580"/>
            <a:ext cx="503378" cy="234911"/>
          </a:xfrm>
          <a:custGeom>
            <a:avLst/>
            <a:gdLst>
              <a:gd name="connsiteX0" fmla="*/ 82612 w 86626"/>
              <a:gd name="connsiteY0" fmla="*/ 42428 h 49123"/>
              <a:gd name="connsiteX1" fmla="*/ 73277 w 86626"/>
              <a:gd name="connsiteY1" fmla="*/ 49311 h 49123"/>
              <a:gd name="connsiteX2" fmla="*/ 49770 w 86626"/>
              <a:gd name="connsiteY2" fmla="*/ 49311 h 49123"/>
              <a:gd name="connsiteX3" fmla="*/ 38505 w 86626"/>
              <a:gd name="connsiteY3" fmla="*/ 49311 h 49123"/>
              <a:gd name="connsiteX4" fmla="*/ 13714 w 86626"/>
              <a:gd name="connsiteY4" fmla="*/ 49311 h 49123"/>
              <a:gd name="connsiteX5" fmla="*/ 4380 w 86626"/>
              <a:gd name="connsiteY5" fmla="*/ 42428 h 49123"/>
              <a:gd name="connsiteX6" fmla="*/ 176 w 86626"/>
              <a:gd name="connsiteY6" fmla="*/ 24749 h 49123"/>
              <a:gd name="connsiteX7" fmla="*/ 4380 w 86626"/>
              <a:gd name="connsiteY7" fmla="*/ 7071 h 49123"/>
              <a:gd name="connsiteX8" fmla="*/ 13714 w 86626"/>
              <a:gd name="connsiteY8" fmla="*/ 187 h 49123"/>
              <a:gd name="connsiteX9" fmla="*/ 38505 w 86626"/>
              <a:gd name="connsiteY9" fmla="*/ 187 h 49123"/>
              <a:gd name="connsiteX10" fmla="*/ 49770 w 86626"/>
              <a:gd name="connsiteY10" fmla="*/ 187 h 49123"/>
              <a:gd name="connsiteX11" fmla="*/ 73277 w 86626"/>
              <a:gd name="connsiteY11" fmla="*/ 187 h 49123"/>
              <a:gd name="connsiteX12" fmla="*/ 82612 w 86626"/>
              <a:gd name="connsiteY12" fmla="*/ 7071 h 49123"/>
              <a:gd name="connsiteX13" fmla="*/ 86803 w 86626"/>
              <a:gd name="connsiteY13" fmla="*/ 24749 h 49123"/>
              <a:gd name="connsiteX14" fmla="*/ 82612 w 86626"/>
              <a:gd name="connsiteY14" fmla="*/ 42428 h 49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6626" h="49123">
                <a:moveTo>
                  <a:pt x="82612" y="42428"/>
                </a:moveTo>
                <a:cubicBezTo>
                  <a:pt x="81799" y="44040"/>
                  <a:pt x="78713" y="49311"/>
                  <a:pt x="73277" y="49311"/>
                </a:cubicBezTo>
                <a:lnTo>
                  <a:pt x="49770" y="49311"/>
                </a:lnTo>
                <a:lnTo>
                  <a:pt x="38505" y="49311"/>
                </a:lnTo>
                <a:lnTo>
                  <a:pt x="13714" y="49311"/>
                </a:lnTo>
                <a:cubicBezTo>
                  <a:pt x="8279" y="49311"/>
                  <a:pt x="5193" y="44040"/>
                  <a:pt x="4380" y="42428"/>
                </a:cubicBezTo>
                <a:cubicBezTo>
                  <a:pt x="1586" y="36916"/>
                  <a:pt x="176" y="30972"/>
                  <a:pt x="176" y="24749"/>
                </a:cubicBezTo>
                <a:cubicBezTo>
                  <a:pt x="176" y="18526"/>
                  <a:pt x="1586" y="12583"/>
                  <a:pt x="4380" y="7071"/>
                </a:cubicBezTo>
                <a:cubicBezTo>
                  <a:pt x="5193" y="5458"/>
                  <a:pt x="8279" y="187"/>
                  <a:pt x="13714" y="187"/>
                </a:cubicBezTo>
                <a:lnTo>
                  <a:pt x="38505" y="187"/>
                </a:lnTo>
                <a:lnTo>
                  <a:pt x="49770" y="187"/>
                </a:lnTo>
                <a:lnTo>
                  <a:pt x="73277" y="187"/>
                </a:lnTo>
                <a:cubicBezTo>
                  <a:pt x="78713" y="187"/>
                  <a:pt x="81799" y="5458"/>
                  <a:pt x="82612" y="7071"/>
                </a:cubicBezTo>
                <a:cubicBezTo>
                  <a:pt x="85393" y="12583"/>
                  <a:pt x="86803" y="18526"/>
                  <a:pt x="86803" y="24749"/>
                </a:cubicBezTo>
                <a:cubicBezTo>
                  <a:pt x="86803" y="30972"/>
                  <a:pt x="85393" y="36916"/>
                  <a:pt x="82612" y="42428"/>
                </a:cubicBezTo>
              </a:path>
            </a:pathLst>
          </a:custGeom>
          <a:solidFill>
            <a:srgbClr val="E12219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latin typeface="LTAIdentity Medium" panose="02000500000000000000" pitchFamily="2" charset="0"/>
              </a:rPr>
              <a:t>NSL</a:t>
            </a:r>
            <a:endParaRPr lang="en-SG" sz="1200" dirty="0">
              <a:latin typeface="LTAIdentity Medium" panose="02000500000000000000" pitchFamily="2" charset="0"/>
            </a:endParaRP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6001CF4-2CB7-C620-74AC-66FC545026FD}"/>
              </a:ext>
            </a:extLst>
          </p:cNvPr>
          <p:cNvSpPr/>
          <p:nvPr/>
        </p:nvSpPr>
        <p:spPr>
          <a:xfrm rot="10800000" flipV="1">
            <a:off x="1332163" y="5066735"/>
            <a:ext cx="494616" cy="224673"/>
          </a:xfrm>
          <a:custGeom>
            <a:avLst/>
            <a:gdLst>
              <a:gd name="connsiteX0" fmla="*/ 102226 w 107238"/>
              <a:gd name="connsiteY0" fmla="*/ 52656 h 60820"/>
              <a:gd name="connsiteX1" fmla="*/ 90669 w 107238"/>
              <a:gd name="connsiteY1" fmla="*/ 61178 h 60820"/>
              <a:gd name="connsiteX2" fmla="*/ 61574 w 107238"/>
              <a:gd name="connsiteY2" fmla="*/ 61178 h 60820"/>
              <a:gd name="connsiteX3" fmla="*/ 47629 w 107238"/>
              <a:gd name="connsiteY3" fmla="*/ 61178 h 60820"/>
              <a:gd name="connsiteX4" fmla="*/ 16920 w 107238"/>
              <a:gd name="connsiteY4" fmla="*/ 61178 h 60820"/>
              <a:gd name="connsiteX5" fmla="*/ 5376 w 107238"/>
              <a:gd name="connsiteY5" fmla="*/ 52656 h 60820"/>
              <a:gd name="connsiteX6" fmla="*/ 182 w 107238"/>
              <a:gd name="connsiteY6" fmla="*/ 30774 h 60820"/>
              <a:gd name="connsiteX7" fmla="*/ 5376 w 107238"/>
              <a:gd name="connsiteY7" fmla="*/ 8892 h 60820"/>
              <a:gd name="connsiteX8" fmla="*/ 16920 w 107238"/>
              <a:gd name="connsiteY8" fmla="*/ 358 h 60820"/>
              <a:gd name="connsiteX9" fmla="*/ 47629 w 107238"/>
              <a:gd name="connsiteY9" fmla="*/ 358 h 60820"/>
              <a:gd name="connsiteX10" fmla="*/ 61574 w 107238"/>
              <a:gd name="connsiteY10" fmla="*/ 358 h 60820"/>
              <a:gd name="connsiteX11" fmla="*/ 90669 w 107238"/>
              <a:gd name="connsiteY11" fmla="*/ 358 h 60820"/>
              <a:gd name="connsiteX12" fmla="*/ 102226 w 107238"/>
              <a:gd name="connsiteY12" fmla="*/ 8892 h 60820"/>
              <a:gd name="connsiteX13" fmla="*/ 107421 w 107238"/>
              <a:gd name="connsiteY13" fmla="*/ 30774 h 60820"/>
              <a:gd name="connsiteX14" fmla="*/ 102226 w 107238"/>
              <a:gd name="connsiteY14" fmla="*/ 52656 h 60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7238" h="60820">
                <a:moveTo>
                  <a:pt x="102226" y="52656"/>
                </a:moveTo>
                <a:cubicBezTo>
                  <a:pt x="101210" y="54650"/>
                  <a:pt x="97400" y="61178"/>
                  <a:pt x="90669" y="61178"/>
                </a:cubicBezTo>
                <a:lnTo>
                  <a:pt x="61574" y="61178"/>
                </a:lnTo>
                <a:lnTo>
                  <a:pt x="47629" y="61178"/>
                </a:lnTo>
                <a:lnTo>
                  <a:pt x="16920" y="61178"/>
                </a:lnTo>
                <a:cubicBezTo>
                  <a:pt x="10202" y="61178"/>
                  <a:pt x="6379" y="54650"/>
                  <a:pt x="5376" y="52656"/>
                </a:cubicBezTo>
                <a:cubicBezTo>
                  <a:pt x="1922" y="45836"/>
                  <a:pt x="182" y="38470"/>
                  <a:pt x="182" y="30774"/>
                </a:cubicBezTo>
                <a:cubicBezTo>
                  <a:pt x="182" y="23078"/>
                  <a:pt x="1922" y="15712"/>
                  <a:pt x="5376" y="8892"/>
                </a:cubicBezTo>
                <a:cubicBezTo>
                  <a:pt x="6379" y="6886"/>
                  <a:pt x="10202" y="358"/>
                  <a:pt x="16920" y="358"/>
                </a:cubicBezTo>
                <a:lnTo>
                  <a:pt x="47629" y="358"/>
                </a:lnTo>
                <a:lnTo>
                  <a:pt x="61574" y="358"/>
                </a:lnTo>
                <a:lnTo>
                  <a:pt x="90669" y="358"/>
                </a:lnTo>
                <a:cubicBezTo>
                  <a:pt x="97400" y="358"/>
                  <a:pt x="101223" y="6886"/>
                  <a:pt x="102226" y="8892"/>
                </a:cubicBezTo>
                <a:cubicBezTo>
                  <a:pt x="105668" y="15712"/>
                  <a:pt x="107421" y="23078"/>
                  <a:pt x="107421" y="30774"/>
                </a:cubicBezTo>
                <a:cubicBezTo>
                  <a:pt x="107421" y="38470"/>
                  <a:pt x="105668" y="45836"/>
                  <a:pt x="102226" y="52656"/>
                </a:cubicBezTo>
              </a:path>
            </a:pathLst>
          </a:custGeom>
          <a:solidFill>
            <a:srgbClr val="FF9F10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LTAIdentity Medium" panose="02000500000000000000" pitchFamily="2" charset="0"/>
              </a:rPr>
              <a:t>CCL</a:t>
            </a:r>
            <a:endParaRPr lang="en-SG" sz="1200" dirty="0">
              <a:solidFill>
                <a:schemeClr val="bg1"/>
              </a:solidFill>
              <a:latin typeface="LTAIdentity Medium" panose="02000500000000000000" pitchFamily="2" charset="0"/>
            </a:endParaRP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D1D170AD-B43A-A9BF-64B7-658D29335BA9}"/>
              </a:ext>
            </a:extLst>
          </p:cNvPr>
          <p:cNvSpPr/>
          <p:nvPr/>
        </p:nvSpPr>
        <p:spPr>
          <a:xfrm>
            <a:off x="5058907" y="4432898"/>
            <a:ext cx="380244" cy="27968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59093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77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B3DD4E-0E2F-10E2-78FF-AAE4BEA50CC8}"/>
              </a:ext>
            </a:extLst>
          </p:cNvPr>
          <p:cNvSpPr/>
          <p:nvPr/>
        </p:nvSpPr>
        <p:spPr>
          <a:xfrm>
            <a:off x="0" y="939801"/>
            <a:ext cx="12192001" cy="104140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8FBB95-719C-38D7-450F-9D7D3E3D996D}"/>
              </a:ext>
            </a:extLst>
          </p:cNvPr>
          <p:cNvSpPr/>
          <p:nvPr/>
        </p:nvSpPr>
        <p:spPr>
          <a:xfrm>
            <a:off x="-2" y="5291668"/>
            <a:ext cx="12192001" cy="71119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4FFE48-6292-3EEF-5DDE-75E01B3946EE}"/>
              </a:ext>
            </a:extLst>
          </p:cNvPr>
          <p:cNvCxnSpPr/>
          <p:nvPr/>
        </p:nvCxnSpPr>
        <p:spPr>
          <a:xfrm>
            <a:off x="-2" y="2616201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96239D2-60DD-DC94-FE9B-9441D50D8645}"/>
              </a:ext>
            </a:extLst>
          </p:cNvPr>
          <p:cNvSpPr txBox="1"/>
          <p:nvPr/>
        </p:nvSpPr>
        <p:spPr>
          <a:xfrm>
            <a:off x="101600" y="2098645"/>
            <a:ext cx="4038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000" dirty="0">
                <a:latin typeface="LTAIdentity Medium" panose="02000500000000000000" pitchFamily="2" charset="0"/>
              </a:rPr>
              <a:t>to               </a:t>
            </a:r>
            <a:r>
              <a:rPr lang="en-SG" sz="2000" dirty="0" err="1">
                <a:latin typeface="LTAIdentity Medium" panose="02000500000000000000" pitchFamily="2" charset="0"/>
              </a:rPr>
              <a:t>Pasir</a:t>
            </a:r>
            <a:r>
              <a:rPr lang="en-SG" sz="2000" dirty="0">
                <a:latin typeface="LTAIdentity Medium" panose="02000500000000000000" pitchFamily="2" charset="0"/>
              </a:rPr>
              <a:t> </a:t>
            </a:r>
            <a:r>
              <a:rPr lang="en-SG" sz="2000" dirty="0" err="1">
                <a:latin typeface="LTAIdentity Medium" panose="02000500000000000000" pitchFamily="2" charset="0"/>
              </a:rPr>
              <a:t>Ris</a:t>
            </a:r>
            <a:endParaRPr lang="en-SG" sz="2000" dirty="0">
              <a:latin typeface="LTAIdentity Medium" panose="02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CC45D9-B4FE-853E-D21C-E1EB50103D28}"/>
              </a:ext>
            </a:extLst>
          </p:cNvPr>
          <p:cNvSpPr txBox="1"/>
          <p:nvPr/>
        </p:nvSpPr>
        <p:spPr>
          <a:xfrm>
            <a:off x="3467096" y="3251201"/>
            <a:ext cx="52578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6600" dirty="0">
                <a:latin typeface="Stroudley Trial" panose="020B0606030503030204" pitchFamily="34" charset="0"/>
                <a:ea typeface="Stroudley Trial" panose="020B0606030503030204" pitchFamily="34" charset="0"/>
                <a:cs typeface="Stroudley Trial" panose="020B0606030503030204" pitchFamily="34" charset="0"/>
              </a:rPr>
              <a:t>Doors Closing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3518068-41EA-908C-003A-9EF3F8016F79}"/>
              </a:ext>
            </a:extLst>
          </p:cNvPr>
          <p:cNvGrpSpPr/>
          <p:nvPr/>
        </p:nvGrpSpPr>
        <p:grpSpPr>
          <a:xfrm>
            <a:off x="-550330" y="2843835"/>
            <a:ext cx="2709334" cy="2023530"/>
            <a:chOff x="-474134" y="2964550"/>
            <a:chExt cx="2709334" cy="202353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B5B1E92-40CE-3C06-EF4A-FA193066A57A}"/>
                </a:ext>
              </a:extLst>
            </p:cNvPr>
            <p:cNvSpPr/>
            <p:nvPr/>
          </p:nvSpPr>
          <p:spPr>
            <a:xfrm rot="10800000">
              <a:off x="-474134" y="2964550"/>
              <a:ext cx="2709334" cy="202353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  <p:sp>
          <p:nvSpPr>
            <p:cNvPr id="23" name="Arrow: Chevron 22">
              <a:extLst>
                <a:ext uri="{FF2B5EF4-FFF2-40B4-BE49-F238E27FC236}">
                  <a16:creationId xmlns:a16="http://schemas.microsoft.com/office/drawing/2014/main" id="{51B4E9AC-FAC5-21FD-DD8C-DFEB0D51009A}"/>
                </a:ext>
              </a:extLst>
            </p:cNvPr>
            <p:cNvSpPr/>
            <p:nvPr/>
          </p:nvSpPr>
          <p:spPr>
            <a:xfrm>
              <a:off x="618065" y="3269752"/>
              <a:ext cx="1168401" cy="1396995"/>
            </a:xfrm>
            <a:prstGeom prst="chevron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>
                <a:solidFill>
                  <a:schemeClr val="tx1"/>
                </a:solidFill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E76822F-45E9-3287-2A8F-50071A4BE661}"/>
                </a:ext>
              </a:extLst>
            </p:cNvPr>
            <p:cNvCxnSpPr/>
            <p:nvPr/>
          </p:nvCxnSpPr>
          <p:spPr>
            <a:xfrm>
              <a:off x="1972728" y="3176617"/>
              <a:ext cx="0" cy="160866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7F10EFB-9785-B584-1ED7-0E95233DDEB0}"/>
              </a:ext>
            </a:extLst>
          </p:cNvPr>
          <p:cNvGrpSpPr/>
          <p:nvPr/>
        </p:nvGrpSpPr>
        <p:grpSpPr>
          <a:xfrm>
            <a:off x="9961035" y="2992968"/>
            <a:ext cx="2709334" cy="2023530"/>
            <a:chOff x="9961035" y="2992968"/>
            <a:chExt cx="2709334" cy="202353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D4A00E7-957F-83FB-E437-9A96C65B4AD3}"/>
                </a:ext>
              </a:extLst>
            </p:cNvPr>
            <p:cNvSpPr/>
            <p:nvPr/>
          </p:nvSpPr>
          <p:spPr>
            <a:xfrm rot="10800000">
              <a:off x="9961035" y="2992968"/>
              <a:ext cx="2709334" cy="202353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31EA625A-D002-E96C-ACAC-D564C82998D8}"/>
                </a:ext>
              </a:extLst>
            </p:cNvPr>
            <p:cNvGrpSpPr/>
            <p:nvPr/>
          </p:nvGrpSpPr>
          <p:grpSpPr>
            <a:xfrm rot="10800000">
              <a:off x="10219280" y="3058080"/>
              <a:ext cx="1354663" cy="1608667"/>
              <a:chOff x="567264" y="3158067"/>
              <a:chExt cx="1354663" cy="1608667"/>
            </a:xfrm>
          </p:grpSpPr>
          <p:sp>
            <p:nvSpPr>
              <p:cNvPr id="28" name="Arrow: Chevron 27">
                <a:extLst>
                  <a:ext uri="{FF2B5EF4-FFF2-40B4-BE49-F238E27FC236}">
                    <a16:creationId xmlns:a16="http://schemas.microsoft.com/office/drawing/2014/main" id="{94720348-CEC1-202E-B9F2-CE948436C8D5}"/>
                  </a:ext>
                </a:extLst>
              </p:cNvPr>
              <p:cNvSpPr/>
              <p:nvPr/>
            </p:nvSpPr>
            <p:spPr>
              <a:xfrm>
                <a:off x="567264" y="3251202"/>
                <a:ext cx="1168401" cy="1396995"/>
              </a:xfrm>
              <a:prstGeom prst="chevron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728A7573-F37D-51B9-C66D-D9B48508FFC6}"/>
                  </a:ext>
                </a:extLst>
              </p:cNvPr>
              <p:cNvCxnSpPr/>
              <p:nvPr/>
            </p:nvCxnSpPr>
            <p:spPr>
              <a:xfrm>
                <a:off x="1921927" y="3158067"/>
                <a:ext cx="0" cy="160866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9CCD811-05D2-D05F-CE27-A9594D2A6F83}"/>
              </a:ext>
            </a:extLst>
          </p:cNvPr>
          <p:cNvSpPr/>
          <p:nvPr/>
        </p:nvSpPr>
        <p:spPr>
          <a:xfrm rot="10800000" flipV="1">
            <a:off x="520632" y="2130587"/>
            <a:ext cx="755173" cy="368167"/>
          </a:xfrm>
          <a:custGeom>
            <a:avLst/>
            <a:gdLst>
              <a:gd name="connsiteX0" fmla="*/ 63855 w 66814"/>
              <a:gd name="connsiteY0" fmla="*/ 32795 h 37884"/>
              <a:gd name="connsiteX1" fmla="*/ 56654 w 66814"/>
              <a:gd name="connsiteY1" fmla="*/ 38104 h 37884"/>
              <a:gd name="connsiteX2" fmla="*/ 38531 w 66814"/>
              <a:gd name="connsiteY2" fmla="*/ 38104 h 37884"/>
              <a:gd name="connsiteX3" fmla="*/ 29844 w 66814"/>
              <a:gd name="connsiteY3" fmla="*/ 38104 h 37884"/>
              <a:gd name="connsiteX4" fmla="*/ 10706 w 66814"/>
              <a:gd name="connsiteY4" fmla="*/ 38104 h 37884"/>
              <a:gd name="connsiteX5" fmla="*/ 3517 w 66814"/>
              <a:gd name="connsiteY5" fmla="*/ 32795 h 37884"/>
              <a:gd name="connsiteX6" fmla="*/ 279 w 66814"/>
              <a:gd name="connsiteY6" fmla="*/ 19155 h 37884"/>
              <a:gd name="connsiteX7" fmla="*/ 3517 w 66814"/>
              <a:gd name="connsiteY7" fmla="*/ 5528 h 37884"/>
              <a:gd name="connsiteX8" fmla="*/ 10706 w 66814"/>
              <a:gd name="connsiteY8" fmla="*/ 220 h 37884"/>
              <a:gd name="connsiteX9" fmla="*/ 29844 w 66814"/>
              <a:gd name="connsiteY9" fmla="*/ 220 h 37884"/>
              <a:gd name="connsiteX10" fmla="*/ 38531 w 66814"/>
              <a:gd name="connsiteY10" fmla="*/ 220 h 37884"/>
              <a:gd name="connsiteX11" fmla="*/ 56654 w 66814"/>
              <a:gd name="connsiteY11" fmla="*/ 220 h 37884"/>
              <a:gd name="connsiteX12" fmla="*/ 63855 w 66814"/>
              <a:gd name="connsiteY12" fmla="*/ 5528 h 37884"/>
              <a:gd name="connsiteX13" fmla="*/ 67094 w 66814"/>
              <a:gd name="connsiteY13" fmla="*/ 19155 h 37884"/>
              <a:gd name="connsiteX14" fmla="*/ 63855 w 66814"/>
              <a:gd name="connsiteY14" fmla="*/ 32795 h 3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814" h="37884">
                <a:moveTo>
                  <a:pt x="63855" y="32795"/>
                </a:moveTo>
                <a:cubicBezTo>
                  <a:pt x="63220" y="34040"/>
                  <a:pt x="60845" y="38104"/>
                  <a:pt x="56654" y="38104"/>
                </a:cubicBezTo>
                <a:lnTo>
                  <a:pt x="38531" y="38104"/>
                </a:lnTo>
                <a:lnTo>
                  <a:pt x="29844" y="38104"/>
                </a:lnTo>
                <a:lnTo>
                  <a:pt x="10706" y="38104"/>
                </a:lnTo>
                <a:cubicBezTo>
                  <a:pt x="6527" y="38104"/>
                  <a:pt x="4140" y="34040"/>
                  <a:pt x="3517" y="32795"/>
                </a:cubicBezTo>
                <a:cubicBezTo>
                  <a:pt x="1371" y="28541"/>
                  <a:pt x="279" y="23956"/>
                  <a:pt x="279" y="19155"/>
                </a:cubicBezTo>
                <a:cubicBezTo>
                  <a:pt x="279" y="14368"/>
                  <a:pt x="1371" y="9783"/>
                  <a:pt x="3517" y="5528"/>
                </a:cubicBezTo>
                <a:cubicBezTo>
                  <a:pt x="4140" y="4284"/>
                  <a:pt x="6515" y="220"/>
                  <a:pt x="10706" y="220"/>
                </a:cubicBezTo>
                <a:lnTo>
                  <a:pt x="29844" y="220"/>
                </a:lnTo>
                <a:lnTo>
                  <a:pt x="38531" y="220"/>
                </a:lnTo>
                <a:lnTo>
                  <a:pt x="56654" y="220"/>
                </a:lnTo>
                <a:cubicBezTo>
                  <a:pt x="60845" y="220"/>
                  <a:pt x="63220" y="4284"/>
                  <a:pt x="63855" y="5528"/>
                </a:cubicBezTo>
                <a:cubicBezTo>
                  <a:pt x="66001" y="9783"/>
                  <a:pt x="67094" y="14368"/>
                  <a:pt x="67094" y="19155"/>
                </a:cubicBezTo>
                <a:cubicBezTo>
                  <a:pt x="67094" y="23956"/>
                  <a:pt x="66001" y="28541"/>
                  <a:pt x="63855" y="32795"/>
                </a:cubicBezTo>
              </a:path>
            </a:pathLst>
          </a:custGeom>
          <a:solidFill>
            <a:srgbClr val="1A9917"/>
          </a:solidFill>
          <a:ln w="1270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1600" dirty="0">
                <a:latin typeface="LTAIdentity Medium" panose="02000500000000000000" pitchFamily="2" charset="0"/>
              </a:rPr>
              <a:t>EW1</a:t>
            </a:r>
            <a:endParaRPr lang="en-SG" dirty="0">
              <a:latin typeface="LTAIdentity Medium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5088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7037E-6 L -0.33165 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8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2.96296E-6 L 0.32122 2.96296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2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57C42-9738-95D6-D527-19180EAA2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LTAIdentity Medium" panose="02000500000000000000" pitchFamily="2" charset="0"/>
              </a:rPr>
              <a:t>Additional Resources</a:t>
            </a:r>
            <a:endParaRPr lang="en-SG" dirty="0">
              <a:latin typeface="LTAIdentity Medium" panose="02000500000000000000" pitchFamily="2" charset="0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3347DB9-54DF-EA31-0C31-EEB35DD5BAB4}"/>
              </a:ext>
            </a:extLst>
          </p:cNvPr>
          <p:cNvSpPr/>
          <p:nvPr/>
        </p:nvSpPr>
        <p:spPr>
          <a:xfrm flipV="1">
            <a:off x="2492133" y="1811670"/>
            <a:ext cx="1531227" cy="885810"/>
          </a:xfrm>
          <a:custGeom>
            <a:avLst/>
            <a:gdLst>
              <a:gd name="connsiteX0" fmla="*/ 259 w 84645"/>
              <a:gd name="connsiteY0" fmla="*/ 49394 h 49123"/>
              <a:gd name="connsiteX1" fmla="*/ 37114 w 84645"/>
              <a:gd name="connsiteY1" fmla="*/ 49394 h 49123"/>
              <a:gd name="connsiteX2" fmla="*/ 47973 w 84645"/>
              <a:gd name="connsiteY2" fmla="*/ 49394 h 49123"/>
              <a:gd name="connsiteX3" fmla="*/ 71874 w 84645"/>
              <a:gd name="connsiteY3" fmla="*/ 49394 h 49123"/>
              <a:gd name="connsiteX4" fmla="*/ 80866 w 84645"/>
              <a:gd name="connsiteY4" fmla="*/ 42510 h 49123"/>
              <a:gd name="connsiteX5" fmla="*/ 84904 w 84645"/>
              <a:gd name="connsiteY5" fmla="*/ 24832 h 49123"/>
              <a:gd name="connsiteX6" fmla="*/ 80866 w 84645"/>
              <a:gd name="connsiteY6" fmla="*/ 7153 h 49123"/>
              <a:gd name="connsiteX7" fmla="*/ 71874 w 84645"/>
              <a:gd name="connsiteY7" fmla="*/ 270 h 49123"/>
              <a:gd name="connsiteX8" fmla="*/ 47973 w 84645"/>
              <a:gd name="connsiteY8" fmla="*/ 270 h 49123"/>
              <a:gd name="connsiteX9" fmla="*/ 37114 w 84645"/>
              <a:gd name="connsiteY9" fmla="*/ 270 h 49123"/>
              <a:gd name="connsiteX10" fmla="*/ 259 w 84645"/>
              <a:gd name="connsiteY10" fmla="*/ 270 h 49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4645" h="49123">
                <a:moveTo>
                  <a:pt x="259" y="49394"/>
                </a:moveTo>
                <a:lnTo>
                  <a:pt x="37114" y="49394"/>
                </a:lnTo>
                <a:lnTo>
                  <a:pt x="47973" y="49394"/>
                </a:lnTo>
                <a:lnTo>
                  <a:pt x="71874" y="49394"/>
                </a:lnTo>
                <a:cubicBezTo>
                  <a:pt x="77107" y="49394"/>
                  <a:pt x="80078" y="44123"/>
                  <a:pt x="80866" y="42510"/>
                </a:cubicBezTo>
                <a:cubicBezTo>
                  <a:pt x="83546" y="36998"/>
                  <a:pt x="84904" y="31042"/>
                  <a:pt x="84904" y="24832"/>
                </a:cubicBezTo>
                <a:cubicBezTo>
                  <a:pt x="84904" y="18609"/>
                  <a:pt x="83546" y="12665"/>
                  <a:pt x="80866" y="7153"/>
                </a:cubicBezTo>
                <a:cubicBezTo>
                  <a:pt x="80078" y="5541"/>
                  <a:pt x="77107" y="270"/>
                  <a:pt x="71874" y="270"/>
                </a:cubicBezTo>
                <a:lnTo>
                  <a:pt x="47973" y="270"/>
                </a:lnTo>
                <a:lnTo>
                  <a:pt x="37114" y="270"/>
                </a:lnTo>
                <a:lnTo>
                  <a:pt x="259" y="270"/>
                </a:lnTo>
              </a:path>
            </a:pathLst>
          </a:custGeom>
          <a:solidFill>
            <a:srgbClr val="FF9F1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SG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C825E400-3B28-3180-D980-B75A40970870}"/>
              </a:ext>
            </a:extLst>
          </p:cNvPr>
          <p:cNvSpPr/>
          <p:nvPr/>
        </p:nvSpPr>
        <p:spPr>
          <a:xfrm flipV="1">
            <a:off x="960924" y="1811670"/>
            <a:ext cx="1531227" cy="885810"/>
          </a:xfrm>
          <a:custGeom>
            <a:avLst/>
            <a:gdLst>
              <a:gd name="connsiteX0" fmla="*/ 84904 w 84645"/>
              <a:gd name="connsiteY0" fmla="*/ 49394 h 49123"/>
              <a:gd name="connsiteX1" fmla="*/ 48049 w 84645"/>
              <a:gd name="connsiteY1" fmla="*/ 49394 h 49123"/>
              <a:gd name="connsiteX2" fmla="*/ 37191 w 84645"/>
              <a:gd name="connsiteY2" fmla="*/ 49394 h 49123"/>
              <a:gd name="connsiteX3" fmla="*/ 13289 w 84645"/>
              <a:gd name="connsiteY3" fmla="*/ 49394 h 49123"/>
              <a:gd name="connsiteX4" fmla="*/ 4298 w 84645"/>
              <a:gd name="connsiteY4" fmla="*/ 42510 h 49123"/>
              <a:gd name="connsiteX5" fmla="*/ 259 w 84645"/>
              <a:gd name="connsiteY5" fmla="*/ 24832 h 49123"/>
              <a:gd name="connsiteX6" fmla="*/ 4298 w 84645"/>
              <a:gd name="connsiteY6" fmla="*/ 7153 h 49123"/>
              <a:gd name="connsiteX7" fmla="*/ 13289 w 84645"/>
              <a:gd name="connsiteY7" fmla="*/ 270 h 49123"/>
              <a:gd name="connsiteX8" fmla="*/ 37191 w 84645"/>
              <a:gd name="connsiteY8" fmla="*/ 270 h 49123"/>
              <a:gd name="connsiteX9" fmla="*/ 48049 w 84645"/>
              <a:gd name="connsiteY9" fmla="*/ 270 h 49123"/>
              <a:gd name="connsiteX10" fmla="*/ 84904 w 84645"/>
              <a:gd name="connsiteY10" fmla="*/ 270 h 49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4645" h="49123">
                <a:moveTo>
                  <a:pt x="84904" y="49394"/>
                </a:moveTo>
                <a:lnTo>
                  <a:pt x="48049" y="49394"/>
                </a:lnTo>
                <a:lnTo>
                  <a:pt x="37191" y="49394"/>
                </a:lnTo>
                <a:lnTo>
                  <a:pt x="13289" y="49394"/>
                </a:lnTo>
                <a:cubicBezTo>
                  <a:pt x="8057" y="49394"/>
                  <a:pt x="5085" y="44123"/>
                  <a:pt x="4298" y="42510"/>
                </a:cubicBezTo>
                <a:cubicBezTo>
                  <a:pt x="1618" y="36998"/>
                  <a:pt x="259" y="31042"/>
                  <a:pt x="259" y="24832"/>
                </a:cubicBezTo>
                <a:cubicBezTo>
                  <a:pt x="259" y="18609"/>
                  <a:pt x="1618" y="12665"/>
                  <a:pt x="4298" y="7153"/>
                </a:cubicBezTo>
                <a:cubicBezTo>
                  <a:pt x="5085" y="5541"/>
                  <a:pt x="8057" y="270"/>
                  <a:pt x="13289" y="270"/>
                </a:cubicBezTo>
                <a:lnTo>
                  <a:pt x="37191" y="270"/>
                </a:lnTo>
                <a:lnTo>
                  <a:pt x="48049" y="270"/>
                </a:lnTo>
                <a:lnTo>
                  <a:pt x="84904" y="270"/>
                </a:lnTo>
              </a:path>
            </a:pathLst>
          </a:custGeom>
          <a:solidFill>
            <a:srgbClr val="0056B8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SG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30D24F-325B-AFFA-DE94-705F4C7C8B5A}"/>
              </a:ext>
            </a:extLst>
          </p:cNvPr>
          <p:cNvSpPr txBox="1"/>
          <p:nvPr/>
        </p:nvSpPr>
        <p:spPr>
          <a:xfrm>
            <a:off x="4290060" y="1811670"/>
            <a:ext cx="40538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LTAIdentity Medium" panose="02000500000000000000" pitchFamily="2" charset="0"/>
              </a:rPr>
              <a:t>Interchange Station</a:t>
            </a:r>
          </a:p>
          <a:p>
            <a:endParaRPr lang="en-US" sz="2800" dirty="0">
              <a:latin typeface="LTAIdentity Medium" panose="02000500000000000000" pitchFamily="2" charset="0"/>
            </a:endParaRPr>
          </a:p>
          <a:p>
            <a:endParaRPr lang="en-US" sz="2800" dirty="0">
              <a:latin typeface="LTAIdentity Medium" panose="02000500000000000000" pitchFamily="2" charset="0"/>
            </a:endParaRPr>
          </a:p>
          <a:p>
            <a:r>
              <a:rPr lang="en-SG" sz="2800" dirty="0">
                <a:latin typeface="LTAIdentity Medium" panose="02000500000000000000" pitchFamily="2" charset="0"/>
              </a:rPr>
              <a:t>Tap Out to Transfer</a:t>
            </a:r>
          </a:p>
          <a:p>
            <a:endParaRPr lang="en-SG" sz="2800" dirty="0">
              <a:latin typeface="LTAIdentity Medium" panose="02000500000000000000" pitchFamily="2" charset="0"/>
            </a:endParaRPr>
          </a:p>
          <a:p>
            <a:endParaRPr lang="en-SG" sz="2800" dirty="0">
              <a:latin typeface="LTAIdentity Medium" panose="02000500000000000000" pitchFamily="2" charset="0"/>
            </a:endParaRPr>
          </a:p>
          <a:p>
            <a:endParaRPr lang="en-SG" sz="2800" dirty="0">
              <a:latin typeface="LTAIdentity Medium" panose="02000500000000000000" pitchFamily="2" charset="0"/>
            </a:endParaRPr>
          </a:p>
          <a:p>
            <a:endParaRPr lang="en-SG" sz="2800" dirty="0">
              <a:latin typeface="LTAIdentity Medium" panose="02000500000000000000" pitchFamily="2" charset="0"/>
            </a:endParaRPr>
          </a:p>
          <a:p>
            <a:endParaRPr lang="en-SG" sz="2800" dirty="0">
              <a:latin typeface="LTAIdentity Medium" panose="02000500000000000000" pitchFamily="2" charset="0"/>
            </a:endParaRPr>
          </a:p>
          <a:p>
            <a:r>
              <a:rPr lang="en-SG" sz="2800" dirty="0">
                <a:latin typeface="LTAIdentity Medium" panose="02000500000000000000" pitchFamily="2" charset="0"/>
              </a:rPr>
              <a:t>Icons</a:t>
            </a:r>
            <a:endParaRPr lang="en-US" sz="2800" dirty="0">
              <a:latin typeface="LTAIdentity Medium" panose="02000500000000000000" pitchFamily="2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2AF3597-1893-9ED7-B870-3F5544748EDB}"/>
              </a:ext>
            </a:extLst>
          </p:cNvPr>
          <p:cNvSpPr/>
          <p:nvPr/>
        </p:nvSpPr>
        <p:spPr>
          <a:xfrm flipV="1">
            <a:off x="1198123" y="3097275"/>
            <a:ext cx="936626" cy="564988"/>
          </a:xfrm>
          <a:custGeom>
            <a:avLst/>
            <a:gdLst>
              <a:gd name="connsiteX0" fmla="*/ 82770 w 86613"/>
              <a:gd name="connsiteY0" fmla="*/ 42392 h 49123"/>
              <a:gd name="connsiteX1" fmla="*/ 73435 w 86613"/>
              <a:gd name="connsiteY1" fmla="*/ 49275 h 49123"/>
              <a:gd name="connsiteX2" fmla="*/ 49940 w 86613"/>
              <a:gd name="connsiteY2" fmla="*/ 49275 h 49123"/>
              <a:gd name="connsiteX3" fmla="*/ 38676 w 86613"/>
              <a:gd name="connsiteY3" fmla="*/ 49275 h 49123"/>
              <a:gd name="connsiteX4" fmla="*/ 13872 w 86613"/>
              <a:gd name="connsiteY4" fmla="*/ 49275 h 49123"/>
              <a:gd name="connsiteX5" fmla="*/ 4538 w 86613"/>
              <a:gd name="connsiteY5" fmla="*/ 42392 h 49123"/>
              <a:gd name="connsiteX6" fmla="*/ 347 w 86613"/>
              <a:gd name="connsiteY6" fmla="*/ 24713 h 49123"/>
              <a:gd name="connsiteX7" fmla="*/ 4538 w 86613"/>
              <a:gd name="connsiteY7" fmla="*/ 7035 h 49123"/>
              <a:gd name="connsiteX8" fmla="*/ 13872 w 86613"/>
              <a:gd name="connsiteY8" fmla="*/ 152 h 49123"/>
              <a:gd name="connsiteX9" fmla="*/ 38676 w 86613"/>
              <a:gd name="connsiteY9" fmla="*/ 152 h 49123"/>
              <a:gd name="connsiteX10" fmla="*/ 49940 w 86613"/>
              <a:gd name="connsiteY10" fmla="*/ 152 h 49123"/>
              <a:gd name="connsiteX11" fmla="*/ 73435 w 86613"/>
              <a:gd name="connsiteY11" fmla="*/ 152 h 49123"/>
              <a:gd name="connsiteX12" fmla="*/ 82770 w 86613"/>
              <a:gd name="connsiteY12" fmla="*/ 7035 h 49123"/>
              <a:gd name="connsiteX13" fmla="*/ 86961 w 86613"/>
              <a:gd name="connsiteY13" fmla="*/ 24713 h 49123"/>
              <a:gd name="connsiteX14" fmla="*/ 82770 w 86613"/>
              <a:gd name="connsiteY14" fmla="*/ 42392 h 49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6613" h="49123">
                <a:moveTo>
                  <a:pt x="82770" y="42392"/>
                </a:moveTo>
                <a:cubicBezTo>
                  <a:pt x="81957" y="44005"/>
                  <a:pt x="78871" y="49275"/>
                  <a:pt x="73435" y="49275"/>
                </a:cubicBezTo>
                <a:lnTo>
                  <a:pt x="49940" y="49275"/>
                </a:lnTo>
                <a:lnTo>
                  <a:pt x="38676" y="49275"/>
                </a:lnTo>
                <a:lnTo>
                  <a:pt x="13872" y="49275"/>
                </a:lnTo>
                <a:cubicBezTo>
                  <a:pt x="8437" y="49275"/>
                  <a:pt x="5351" y="44005"/>
                  <a:pt x="4538" y="42392"/>
                </a:cubicBezTo>
                <a:cubicBezTo>
                  <a:pt x="1757" y="36880"/>
                  <a:pt x="347" y="30936"/>
                  <a:pt x="347" y="24713"/>
                </a:cubicBezTo>
                <a:cubicBezTo>
                  <a:pt x="347" y="18503"/>
                  <a:pt x="1757" y="12547"/>
                  <a:pt x="4538" y="7035"/>
                </a:cubicBezTo>
                <a:cubicBezTo>
                  <a:pt x="5351" y="5422"/>
                  <a:pt x="8437" y="152"/>
                  <a:pt x="13872" y="152"/>
                </a:cubicBezTo>
                <a:lnTo>
                  <a:pt x="38676" y="152"/>
                </a:lnTo>
                <a:lnTo>
                  <a:pt x="49940" y="152"/>
                </a:lnTo>
                <a:lnTo>
                  <a:pt x="73435" y="152"/>
                </a:lnTo>
                <a:cubicBezTo>
                  <a:pt x="78871" y="152"/>
                  <a:pt x="81957" y="5422"/>
                  <a:pt x="82770" y="7035"/>
                </a:cubicBezTo>
                <a:cubicBezTo>
                  <a:pt x="85551" y="12547"/>
                  <a:pt x="86961" y="18503"/>
                  <a:pt x="86961" y="24713"/>
                </a:cubicBezTo>
                <a:cubicBezTo>
                  <a:pt x="86961" y="30936"/>
                  <a:pt x="85551" y="36880"/>
                  <a:pt x="82770" y="42392"/>
                </a:cubicBezTo>
              </a:path>
            </a:pathLst>
          </a:custGeom>
          <a:solidFill>
            <a:srgbClr val="00953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SG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3FEE969-184E-44BA-2165-64E424E8F075}"/>
              </a:ext>
            </a:extLst>
          </p:cNvPr>
          <p:cNvSpPr/>
          <p:nvPr/>
        </p:nvSpPr>
        <p:spPr>
          <a:xfrm flipV="1">
            <a:off x="2199864" y="3780870"/>
            <a:ext cx="936626" cy="564988"/>
          </a:xfrm>
          <a:custGeom>
            <a:avLst/>
            <a:gdLst>
              <a:gd name="connsiteX0" fmla="*/ 82777 w 86613"/>
              <a:gd name="connsiteY0" fmla="*/ 42397 h 49123"/>
              <a:gd name="connsiteX1" fmla="*/ 73443 w 86613"/>
              <a:gd name="connsiteY1" fmla="*/ 49280 h 49123"/>
              <a:gd name="connsiteX2" fmla="*/ 49948 w 86613"/>
              <a:gd name="connsiteY2" fmla="*/ 49280 h 49123"/>
              <a:gd name="connsiteX3" fmla="*/ 38683 w 86613"/>
              <a:gd name="connsiteY3" fmla="*/ 49280 h 49123"/>
              <a:gd name="connsiteX4" fmla="*/ 13880 w 86613"/>
              <a:gd name="connsiteY4" fmla="*/ 49280 h 49123"/>
              <a:gd name="connsiteX5" fmla="*/ 4545 w 86613"/>
              <a:gd name="connsiteY5" fmla="*/ 42397 h 49123"/>
              <a:gd name="connsiteX6" fmla="*/ 354 w 86613"/>
              <a:gd name="connsiteY6" fmla="*/ 24718 h 49123"/>
              <a:gd name="connsiteX7" fmla="*/ 4545 w 86613"/>
              <a:gd name="connsiteY7" fmla="*/ 7040 h 49123"/>
              <a:gd name="connsiteX8" fmla="*/ 13880 w 86613"/>
              <a:gd name="connsiteY8" fmla="*/ 156 h 49123"/>
              <a:gd name="connsiteX9" fmla="*/ 38683 w 86613"/>
              <a:gd name="connsiteY9" fmla="*/ 156 h 49123"/>
              <a:gd name="connsiteX10" fmla="*/ 49948 w 86613"/>
              <a:gd name="connsiteY10" fmla="*/ 156 h 49123"/>
              <a:gd name="connsiteX11" fmla="*/ 73443 w 86613"/>
              <a:gd name="connsiteY11" fmla="*/ 156 h 49123"/>
              <a:gd name="connsiteX12" fmla="*/ 82777 w 86613"/>
              <a:gd name="connsiteY12" fmla="*/ 7040 h 49123"/>
              <a:gd name="connsiteX13" fmla="*/ 86968 w 86613"/>
              <a:gd name="connsiteY13" fmla="*/ 24718 h 49123"/>
              <a:gd name="connsiteX14" fmla="*/ 82777 w 86613"/>
              <a:gd name="connsiteY14" fmla="*/ 42397 h 49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6613" h="49123">
                <a:moveTo>
                  <a:pt x="82777" y="42397"/>
                </a:moveTo>
                <a:cubicBezTo>
                  <a:pt x="81964" y="44009"/>
                  <a:pt x="78878" y="49280"/>
                  <a:pt x="73443" y="49280"/>
                </a:cubicBezTo>
                <a:lnTo>
                  <a:pt x="49948" y="49280"/>
                </a:lnTo>
                <a:lnTo>
                  <a:pt x="38683" y="49280"/>
                </a:lnTo>
                <a:lnTo>
                  <a:pt x="13880" y="49280"/>
                </a:lnTo>
                <a:cubicBezTo>
                  <a:pt x="8444" y="49280"/>
                  <a:pt x="5358" y="44009"/>
                  <a:pt x="4545" y="42397"/>
                </a:cubicBezTo>
                <a:cubicBezTo>
                  <a:pt x="1764" y="36885"/>
                  <a:pt x="354" y="30941"/>
                  <a:pt x="354" y="24718"/>
                </a:cubicBezTo>
                <a:cubicBezTo>
                  <a:pt x="354" y="18508"/>
                  <a:pt x="1764" y="12552"/>
                  <a:pt x="4545" y="7040"/>
                </a:cubicBezTo>
                <a:cubicBezTo>
                  <a:pt x="5358" y="5427"/>
                  <a:pt x="8444" y="156"/>
                  <a:pt x="13880" y="156"/>
                </a:cubicBezTo>
                <a:lnTo>
                  <a:pt x="38683" y="156"/>
                </a:lnTo>
                <a:lnTo>
                  <a:pt x="49948" y="156"/>
                </a:lnTo>
                <a:lnTo>
                  <a:pt x="73443" y="156"/>
                </a:lnTo>
                <a:cubicBezTo>
                  <a:pt x="78878" y="156"/>
                  <a:pt x="81964" y="5427"/>
                  <a:pt x="82777" y="7040"/>
                </a:cubicBezTo>
                <a:cubicBezTo>
                  <a:pt x="85559" y="12552"/>
                  <a:pt x="86968" y="18508"/>
                  <a:pt x="86968" y="24718"/>
                </a:cubicBezTo>
                <a:cubicBezTo>
                  <a:pt x="86968" y="30941"/>
                  <a:pt x="85559" y="36885"/>
                  <a:pt x="82777" y="42397"/>
                </a:cubicBezTo>
              </a:path>
            </a:pathLst>
          </a:custGeom>
          <a:solidFill>
            <a:srgbClr val="0056B8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SG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94A514E-13E9-FDB4-3BAA-DF1D7B5849E3}"/>
              </a:ext>
            </a:extLst>
          </p:cNvPr>
          <p:cNvSpPr/>
          <p:nvPr/>
        </p:nvSpPr>
        <p:spPr>
          <a:xfrm flipV="1">
            <a:off x="2064454" y="3697325"/>
            <a:ext cx="294720" cy="258245"/>
          </a:xfrm>
          <a:custGeom>
            <a:avLst/>
            <a:gdLst>
              <a:gd name="connsiteX0" fmla="*/ 16629 w 27254"/>
              <a:gd name="connsiteY0" fmla="*/ 22608 h 22453"/>
              <a:gd name="connsiteX1" fmla="*/ 27602 w 27254"/>
              <a:gd name="connsiteY1" fmla="*/ 11635 h 22453"/>
              <a:gd name="connsiteX2" fmla="*/ 16121 w 27254"/>
              <a:gd name="connsiteY2" fmla="*/ 154 h 22453"/>
              <a:gd name="connsiteX3" fmla="*/ 348 w 27254"/>
              <a:gd name="connsiteY3" fmla="*/ 15928 h 22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54" h="22453">
                <a:moveTo>
                  <a:pt x="16629" y="22608"/>
                </a:moveTo>
                <a:lnTo>
                  <a:pt x="27602" y="11635"/>
                </a:lnTo>
                <a:lnTo>
                  <a:pt x="16121" y="154"/>
                </a:lnTo>
                <a:lnTo>
                  <a:pt x="348" y="15928"/>
                </a:lnTo>
                <a:close/>
              </a:path>
            </a:pathLst>
          </a:custGeom>
          <a:solidFill>
            <a:srgbClr val="0056B8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SG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449B303-C0CC-F02E-3C6B-733A6D9DC0C7}"/>
              </a:ext>
            </a:extLst>
          </p:cNvPr>
          <p:cNvSpPr/>
          <p:nvPr/>
        </p:nvSpPr>
        <p:spPr>
          <a:xfrm flipV="1">
            <a:off x="1945793" y="3515904"/>
            <a:ext cx="294720" cy="258245"/>
          </a:xfrm>
          <a:custGeom>
            <a:avLst/>
            <a:gdLst>
              <a:gd name="connsiteX0" fmla="*/ 11320 w 27254"/>
              <a:gd name="connsiteY0" fmla="*/ 151 h 22453"/>
              <a:gd name="connsiteX1" fmla="*/ 347 w 27254"/>
              <a:gd name="connsiteY1" fmla="*/ 11124 h 22453"/>
              <a:gd name="connsiteX2" fmla="*/ 11828 w 27254"/>
              <a:gd name="connsiteY2" fmla="*/ 22605 h 22453"/>
              <a:gd name="connsiteX3" fmla="*/ 27601 w 27254"/>
              <a:gd name="connsiteY3" fmla="*/ 6831 h 22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54" h="22453">
                <a:moveTo>
                  <a:pt x="11320" y="151"/>
                </a:moveTo>
                <a:lnTo>
                  <a:pt x="347" y="11124"/>
                </a:lnTo>
                <a:lnTo>
                  <a:pt x="11828" y="22605"/>
                </a:lnTo>
                <a:lnTo>
                  <a:pt x="27601" y="6831"/>
                </a:lnTo>
                <a:close/>
              </a:path>
            </a:pathLst>
          </a:custGeom>
          <a:solidFill>
            <a:srgbClr val="00953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SG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2815F21-322D-376C-53E9-197276EBE000}"/>
              </a:ext>
            </a:extLst>
          </p:cNvPr>
          <p:cNvGrpSpPr/>
          <p:nvPr/>
        </p:nvGrpSpPr>
        <p:grpSpPr>
          <a:xfrm>
            <a:off x="1055061" y="5177235"/>
            <a:ext cx="2370904" cy="504025"/>
            <a:chOff x="6317065" y="7877965"/>
            <a:chExt cx="509370" cy="122239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899A41C-896C-390F-725A-AAD15F7864AA}"/>
                </a:ext>
              </a:extLst>
            </p:cNvPr>
            <p:cNvSpPr/>
            <p:nvPr/>
          </p:nvSpPr>
          <p:spPr>
            <a:xfrm flipV="1">
              <a:off x="6718332" y="7877965"/>
              <a:ext cx="108103" cy="117476"/>
            </a:xfrm>
            <a:custGeom>
              <a:avLst/>
              <a:gdLst>
                <a:gd name="connsiteX0" fmla="*/ 65274 w 70916"/>
                <a:gd name="connsiteY0" fmla="*/ 71276 h 70916"/>
                <a:gd name="connsiteX1" fmla="*/ 6244 w 70916"/>
                <a:gd name="connsiteY1" fmla="*/ 71276 h 70916"/>
                <a:gd name="connsiteX2" fmla="*/ 301 w 70916"/>
                <a:gd name="connsiteY2" fmla="*/ 65333 h 70916"/>
                <a:gd name="connsiteX3" fmla="*/ 301 w 70916"/>
                <a:gd name="connsiteY3" fmla="*/ 6303 h 70916"/>
                <a:gd name="connsiteX4" fmla="*/ 6244 w 70916"/>
                <a:gd name="connsiteY4" fmla="*/ 359 h 70916"/>
                <a:gd name="connsiteX5" fmla="*/ 65274 w 70916"/>
                <a:gd name="connsiteY5" fmla="*/ 359 h 70916"/>
                <a:gd name="connsiteX6" fmla="*/ 71217 w 70916"/>
                <a:gd name="connsiteY6" fmla="*/ 6303 h 70916"/>
                <a:gd name="connsiteX7" fmla="*/ 71217 w 70916"/>
                <a:gd name="connsiteY7" fmla="*/ 65333 h 70916"/>
                <a:gd name="connsiteX8" fmla="*/ 65274 w 70916"/>
                <a:gd name="connsiteY8" fmla="*/ 71276 h 70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916" h="70916">
                  <a:moveTo>
                    <a:pt x="65274" y="71276"/>
                  </a:moveTo>
                  <a:lnTo>
                    <a:pt x="6244" y="71276"/>
                  </a:lnTo>
                  <a:cubicBezTo>
                    <a:pt x="2955" y="71276"/>
                    <a:pt x="301" y="68609"/>
                    <a:pt x="301" y="65333"/>
                  </a:cubicBezTo>
                  <a:lnTo>
                    <a:pt x="301" y="6303"/>
                  </a:lnTo>
                  <a:cubicBezTo>
                    <a:pt x="301" y="3014"/>
                    <a:pt x="2955" y="359"/>
                    <a:pt x="6244" y="359"/>
                  </a:cubicBezTo>
                  <a:lnTo>
                    <a:pt x="65274" y="359"/>
                  </a:lnTo>
                  <a:cubicBezTo>
                    <a:pt x="68550" y="359"/>
                    <a:pt x="71217" y="3014"/>
                    <a:pt x="71217" y="6303"/>
                  </a:cubicBezTo>
                  <a:lnTo>
                    <a:pt x="71217" y="65333"/>
                  </a:lnTo>
                  <a:cubicBezTo>
                    <a:pt x="71217" y="68609"/>
                    <a:pt x="68550" y="71276"/>
                    <a:pt x="65274" y="71276"/>
                  </a:cubicBezTo>
                </a:path>
              </a:pathLst>
            </a:custGeom>
            <a:solidFill>
              <a:srgbClr val="2D2A2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1A56D01-5F88-7AA1-3665-D4090213A346}"/>
                </a:ext>
              </a:extLst>
            </p:cNvPr>
            <p:cNvSpPr/>
            <p:nvPr/>
          </p:nvSpPr>
          <p:spPr>
            <a:xfrm flipV="1">
              <a:off x="6736105" y="7894750"/>
              <a:ext cx="72501" cy="83889"/>
            </a:xfrm>
            <a:custGeom>
              <a:avLst/>
              <a:gdLst>
                <a:gd name="connsiteX0" fmla="*/ 28048 w 47561"/>
                <a:gd name="connsiteY0" fmla="*/ 41484 h 50641"/>
                <a:gd name="connsiteX1" fmla="*/ 28048 w 47561"/>
                <a:gd name="connsiteY1" fmla="*/ 33559 h 50641"/>
                <a:gd name="connsiteX2" fmla="*/ 47276 w 47561"/>
                <a:gd name="connsiteY2" fmla="*/ 16643 h 50641"/>
                <a:gd name="connsiteX3" fmla="*/ 47860 w 47561"/>
                <a:gd name="connsiteY3" fmla="*/ 15322 h 50641"/>
                <a:gd name="connsiteX4" fmla="*/ 47860 w 47561"/>
                <a:gd name="connsiteY4" fmla="*/ 12160 h 50641"/>
                <a:gd name="connsiteX5" fmla="*/ 47149 w 47561"/>
                <a:gd name="connsiteY5" fmla="*/ 11703 h 50641"/>
                <a:gd name="connsiteX6" fmla="*/ 28061 w 47561"/>
                <a:gd name="connsiteY6" fmla="*/ 20872 h 50641"/>
                <a:gd name="connsiteX7" fmla="*/ 26461 w 47561"/>
                <a:gd name="connsiteY7" fmla="*/ 6610 h 50641"/>
                <a:gd name="connsiteX8" fmla="*/ 31668 w 47561"/>
                <a:gd name="connsiteY8" fmla="*/ 3638 h 50641"/>
                <a:gd name="connsiteX9" fmla="*/ 32011 w 47561"/>
                <a:gd name="connsiteY9" fmla="*/ 3041 h 50641"/>
                <a:gd name="connsiteX10" fmla="*/ 32011 w 47561"/>
                <a:gd name="connsiteY10" fmla="*/ 654 h 50641"/>
                <a:gd name="connsiteX11" fmla="*/ 31630 w 47561"/>
                <a:gd name="connsiteY11" fmla="*/ 374 h 50641"/>
                <a:gd name="connsiteX12" fmla="*/ 24086 w 47561"/>
                <a:gd name="connsiteY12" fmla="*/ 2648 h 50641"/>
                <a:gd name="connsiteX13" fmla="*/ 16542 w 47561"/>
                <a:gd name="connsiteY13" fmla="*/ 374 h 50641"/>
                <a:gd name="connsiteX14" fmla="*/ 16161 w 47561"/>
                <a:gd name="connsiteY14" fmla="*/ 654 h 50641"/>
                <a:gd name="connsiteX15" fmla="*/ 16161 w 47561"/>
                <a:gd name="connsiteY15" fmla="*/ 3041 h 50641"/>
                <a:gd name="connsiteX16" fmla="*/ 16504 w 47561"/>
                <a:gd name="connsiteY16" fmla="*/ 3638 h 50641"/>
                <a:gd name="connsiteX17" fmla="*/ 21711 w 47561"/>
                <a:gd name="connsiteY17" fmla="*/ 6610 h 50641"/>
                <a:gd name="connsiteX18" fmla="*/ 20098 w 47561"/>
                <a:gd name="connsiteY18" fmla="*/ 20872 h 50641"/>
                <a:gd name="connsiteX19" fmla="*/ 1023 w 47561"/>
                <a:gd name="connsiteY19" fmla="*/ 11703 h 50641"/>
                <a:gd name="connsiteX20" fmla="*/ 299 w 47561"/>
                <a:gd name="connsiteY20" fmla="*/ 12160 h 50641"/>
                <a:gd name="connsiteX21" fmla="*/ 299 w 47561"/>
                <a:gd name="connsiteY21" fmla="*/ 15322 h 50641"/>
                <a:gd name="connsiteX22" fmla="*/ 896 w 47561"/>
                <a:gd name="connsiteY22" fmla="*/ 16643 h 50641"/>
                <a:gd name="connsiteX23" fmla="*/ 20123 w 47561"/>
                <a:gd name="connsiteY23" fmla="*/ 33559 h 50641"/>
                <a:gd name="connsiteX24" fmla="*/ 20123 w 47561"/>
                <a:gd name="connsiteY24" fmla="*/ 41484 h 50641"/>
                <a:gd name="connsiteX25" fmla="*/ 28048 w 47561"/>
                <a:gd name="connsiteY25" fmla="*/ 41484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7561" h="50641">
                  <a:moveTo>
                    <a:pt x="28048" y="41484"/>
                  </a:moveTo>
                  <a:lnTo>
                    <a:pt x="28048" y="33559"/>
                  </a:lnTo>
                  <a:lnTo>
                    <a:pt x="47276" y="16643"/>
                  </a:lnTo>
                  <a:cubicBezTo>
                    <a:pt x="47593" y="16351"/>
                    <a:pt x="47860" y="15767"/>
                    <a:pt x="47860" y="15322"/>
                  </a:cubicBezTo>
                  <a:lnTo>
                    <a:pt x="47860" y="12160"/>
                  </a:lnTo>
                  <a:cubicBezTo>
                    <a:pt x="47860" y="11715"/>
                    <a:pt x="47543" y="11512"/>
                    <a:pt x="47149" y="11703"/>
                  </a:cubicBezTo>
                  <a:lnTo>
                    <a:pt x="28061" y="20872"/>
                  </a:lnTo>
                  <a:lnTo>
                    <a:pt x="26461" y="6610"/>
                  </a:lnTo>
                  <a:lnTo>
                    <a:pt x="31668" y="3638"/>
                  </a:lnTo>
                  <a:cubicBezTo>
                    <a:pt x="31858" y="3524"/>
                    <a:pt x="32011" y="3257"/>
                    <a:pt x="32011" y="3041"/>
                  </a:cubicBezTo>
                  <a:lnTo>
                    <a:pt x="32011" y="654"/>
                  </a:lnTo>
                  <a:cubicBezTo>
                    <a:pt x="32011" y="438"/>
                    <a:pt x="31845" y="311"/>
                    <a:pt x="31630" y="374"/>
                  </a:cubicBezTo>
                  <a:lnTo>
                    <a:pt x="24086" y="2648"/>
                  </a:lnTo>
                  <a:lnTo>
                    <a:pt x="16542" y="374"/>
                  </a:lnTo>
                  <a:cubicBezTo>
                    <a:pt x="16326" y="311"/>
                    <a:pt x="16161" y="438"/>
                    <a:pt x="16161" y="654"/>
                  </a:cubicBezTo>
                  <a:lnTo>
                    <a:pt x="16161" y="3041"/>
                  </a:lnTo>
                  <a:cubicBezTo>
                    <a:pt x="16161" y="3257"/>
                    <a:pt x="16313" y="3524"/>
                    <a:pt x="16504" y="3638"/>
                  </a:cubicBezTo>
                  <a:lnTo>
                    <a:pt x="21711" y="6610"/>
                  </a:lnTo>
                  <a:lnTo>
                    <a:pt x="20098" y="20872"/>
                  </a:lnTo>
                  <a:lnTo>
                    <a:pt x="1023" y="11703"/>
                  </a:lnTo>
                  <a:cubicBezTo>
                    <a:pt x="629" y="11512"/>
                    <a:pt x="299" y="11715"/>
                    <a:pt x="299" y="12160"/>
                  </a:cubicBezTo>
                  <a:lnTo>
                    <a:pt x="299" y="15322"/>
                  </a:lnTo>
                  <a:cubicBezTo>
                    <a:pt x="299" y="15767"/>
                    <a:pt x="565" y="16351"/>
                    <a:pt x="896" y="16643"/>
                  </a:cubicBezTo>
                  <a:lnTo>
                    <a:pt x="20123" y="33559"/>
                  </a:lnTo>
                  <a:lnTo>
                    <a:pt x="20123" y="41484"/>
                  </a:lnTo>
                  <a:cubicBezTo>
                    <a:pt x="20123" y="54171"/>
                    <a:pt x="28048" y="54171"/>
                    <a:pt x="28048" y="41484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A18F5D8-283F-5398-6923-B451BC929F8B}"/>
                </a:ext>
              </a:extLst>
            </p:cNvPr>
            <p:cNvSpPr/>
            <p:nvPr/>
          </p:nvSpPr>
          <p:spPr>
            <a:xfrm flipV="1">
              <a:off x="6317065" y="7882728"/>
              <a:ext cx="108123" cy="117476"/>
            </a:xfrm>
            <a:custGeom>
              <a:avLst/>
              <a:gdLst>
                <a:gd name="connsiteX0" fmla="*/ 63310 w 70929"/>
                <a:gd name="connsiteY0" fmla="*/ 354 h 70916"/>
                <a:gd name="connsiteX1" fmla="*/ 8179 w 70929"/>
                <a:gd name="connsiteY1" fmla="*/ 354 h 70916"/>
                <a:gd name="connsiteX2" fmla="*/ 280 w 70929"/>
                <a:gd name="connsiteY2" fmla="*/ 8253 h 70916"/>
                <a:gd name="connsiteX3" fmla="*/ 280 w 70929"/>
                <a:gd name="connsiteY3" fmla="*/ 63384 h 70916"/>
                <a:gd name="connsiteX4" fmla="*/ 8179 w 70929"/>
                <a:gd name="connsiteY4" fmla="*/ 71271 h 70916"/>
                <a:gd name="connsiteX5" fmla="*/ 63310 w 70929"/>
                <a:gd name="connsiteY5" fmla="*/ 71271 h 70916"/>
                <a:gd name="connsiteX6" fmla="*/ 71209 w 70929"/>
                <a:gd name="connsiteY6" fmla="*/ 63384 h 70916"/>
                <a:gd name="connsiteX7" fmla="*/ 71209 w 70929"/>
                <a:gd name="connsiteY7" fmla="*/ 8253 h 70916"/>
                <a:gd name="connsiteX8" fmla="*/ 63310 w 70929"/>
                <a:gd name="connsiteY8" fmla="*/ 354 h 70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929" h="70916">
                  <a:moveTo>
                    <a:pt x="63310" y="354"/>
                  </a:moveTo>
                  <a:lnTo>
                    <a:pt x="8179" y="354"/>
                  </a:lnTo>
                  <a:cubicBezTo>
                    <a:pt x="3836" y="354"/>
                    <a:pt x="280" y="3910"/>
                    <a:pt x="280" y="8253"/>
                  </a:cubicBezTo>
                  <a:lnTo>
                    <a:pt x="280" y="63384"/>
                  </a:lnTo>
                  <a:cubicBezTo>
                    <a:pt x="280" y="67727"/>
                    <a:pt x="3836" y="71271"/>
                    <a:pt x="8179" y="71271"/>
                  </a:cubicBezTo>
                  <a:lnTo>
                    <a:pt x="63310" y="71271"/>
                  </a:lnTo>
                  <a:cubicBezTo>
                    <a:pt x="67653" y="71271"/>
                    <a:pt x="71209" y="67727"/>
                    <a:pt x="71209" y="63384"/>
                  </a:cubicBezTo>
                  <a:lnTo>
                    <a:pt x="71209" y="8253"/>
                  </a:lnTo>
                  <a:cubicBezTo>
                    <a:pt x="71209" y="3910"/>
                    <a:pt x="67653" y="354"/>
                    <a:pt x="63310" y="354"/>
                  </a:cubicBezTo>
                </a:path>
              </a:pathLst>
            </a:custGeom>
            <a:solidFill>
              <a:srgbClr val="93D60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02BABBA-B928-1B24-DCDF-FC447C3A760D}"/>
                </a:ext>
              </a:extLst>
            </p:cNvPr>
            <p:cNvSpPr/>
            <p:nvPr/>
          </p:nvSpPr>
          <p:spPr>
            <a:xfrm flipV="1">
              <a:off x="6333171" y="7900190"/>
              <a:ext cx="75908" cy="82574"/>
            </a:xfrm>
            <a:custGeom>
              <a:avLst/>
              <a:gdLst>
                <a:gd name="connsiteX0" fmla="*/ 43078 w 49796"/>
                <a:gd name="connsiteY0" fmla="*/ 21299 h 49847"/>
                <a:gd name="connsiteX1" fmla="*/ 25184 w 49796"/>
                <a:gd name="connsiteY1" fmla="*/ 17412 h 49847"/>
                <a:gd name="connsiteX2" fmla="*/ 7277 w 49796"/>
                <a:gd name="connsiteY2" fmla="*/ 21299 h 49847"/>
                <a:gd name="connsiteX3" fmla="*/ 7277 w 49796"/>
                <a:gd name="connsiteY3" fmla="*/ 40857 h 49847"/>
                <a:gd name="connsiteX4" fmla="*/ 8839 w 49796"/>
                <a:gd name="connsiteY4" fmla="*/ 42419 h 49847"/>
                <a:gd name="connsiteX5" fmla="*/ 41516 w 49796"/>
                <a:gd name="connsiteY5" fmla="*/ 42419 h 49847"/>
                <a:gd name="connsiteX6" fmla="*/ 43078 w 49796"/>
                <a:gd name="connsiteY6" fmla="*/ 40857 h 49847"/>
                <a:gd name="connsiteX7" fmla="*/ 41364 w 49796"/>
                <a:gd name="connsiteY7" fmla="*/ 12840 h 49847"/>
                <a:gd name="connsiteX8" fmla="*/ 40894 w 49796"/>
                <a:gd name="connsiteY8" fmla="*/ 10478 h 49847"/>
                <a:gd name="connsiteX9" fmla="*/ 39967 w 49796"/>
                <a:gd name="connsiteY9" fmla="*/ 9716 h 49847"/>
                <a:gd name="connsiteX10" fmla="*/ 33731 w 49796"/>
                <a:gd name="connsiteY10" fmla="*/ 9716 h 49847"/>
                <a:gd name="connsiteX11" fmla="*/ 32956 w 49796"/>
                <a:gd name="connsiteY11" fmla="*/ 10491 h 49847"/>
                <a:gd name="connsiteX12" fmla="*/ 32956 w 49796"/>
                <a:gd name="connsiteY12" fmla="*/ 12828 h 49847"/>
                <a:gd name="connsiteX13" fmla="*/ 33731 w 49796"/>
                <a:gd name="connsiteY13" fmla="*/ 13602 h 49847"/>
                <a:gd name="connsiteX14" fmla="*/ 40741 w 49796"/>
                <a:gd name="connsiteY14" fmla="*/ 13602 h 49847"/>
                <a:gd name="connsiteX15" fmla="*/ 41364 w 49796"/>
                <a:gd name="connsiteY15" fmla="*/ 12840 h 49847"/>
                <a:gd name="connsiteX16" fmla="*/ 17399 w 49796"/>
                <a:gd name="connsiteY16" fmla="*/ 10491 h 49847"/>
                <a:gd name="connsiteX17" fmla="*/ 16624 w 49796"/>
                <a:gd name="connsiteY17" fmla="*/ 9716 h 49847"/>
                <a:gd name="connsiteX18" fmla="*/ 10388 w 49796"/>
                <a:gd name="connsiteY18" fmla="*/ 9716 h 49847"/>
                <a:gd name="connsiteX19" fmla="*/ 9461 w 49796"/>
                <a:gd name="connsiteY19" fmla="*/ 10478 h 49847"/>
                <a:gd name="connsiteX20" fmla="*/ 8991 w 49796"/>
                <a:gd name="connsiteY20" fmla="*/ 12840 h 49847"/>
                <a:gd name="connsiteX21" fmla="*/ 9614 w 49796"/>
                <a:gd name="connsiteY21" fmla="*/ 13602 h 49847"/>
                <a:gd name="connsiteX22" fmla="*/ 16624 w 49796"/>
                <a:gd name="connsiteY22" fmla="*/ 13602 h 49847"/>
                <a:gd name="connsiteX23" fmla="*/ 17399 w 49796"/>
                <a:gd name="connsiteY23" fmla="*/ 12828 h 49847"/>
                <a:gd name="connsiteX24" fmla="*/ 11176 w 49796"/>
                <a:gd name="connsiteY24" fmla="*/ 47092 h 49847"/>
                <a:gd name="connsiteX25" fmla="*/ 11950 w 49796"/>
                <a:gd name="connsiteY25" fmla="*/ 47867 h 49847"/>
                <a:gd name="connsiteX26" fmla="*/ 38404 w 49796"/>
                <a:gd name="connsiteY26" fmla="*/ 47867 h 49847"/>
                <a:gd name="connsiteX27" fmla="*/ 39192 w 49796"/>
                <a:gd name="connsiteY27" fmla="*/ 47092 h 49847"/>
                <a:gd name="connsiteX28" fmla="*/ 39192 w 49796"/>
                <a:gd name="connsiteY28" fmla="*/ 45530 h 49847"/>
                <a:gd name="connsiteX29" fmla="*/ 38404 w 49796"/>
                <a:gd name="connsiteY29" fmla="*/ 44755 h 49847"/>
                <a:gd name="connsiteX30" fmla="*/ 11950 w 49796"/>
                <a:gd name="connsiteY30" fmla="*/ 44755 h 49847"/>
                <a:gd name="connsiteX31" fmla="*/ 11176 w 49796"/>
                <a:gd name="connsiteY31" fmla="*/ 45530 h 49847"/>
                <a:gd name="connsiteX32" fmla="*/ 48526 w 49796"/>
                <a:gd name="connsiteY32" fmla="*/ 37745 h 49847"/>
                <a:gd name="connsiteX33" fmla="*/ 46063 w 49796"/>
                <a:gd name="connsiteY33" fmla="*/ 37745 h 49847"/>
                <a:gd name="connsiteX34" fmla="*/ 46024 w 49796"/>
                <a:gd name="connsiteY34" fmla="*/ 38520 h 49847"/>
                <a:gd name="connsiteX35" fmla="*/ 45580 w 49796"/>
                <a:gd name="connsiteY35" fmla="*/ 47092 h 49847"/>
                <a:gd name="connsiteX36" fmla="*/ 42303 w 49796"/>
                <a:gd name="connsiteY36" fmla="*/ 50204 h 49847"/>
                <a:gd name="connsiteX37" fmla="*/ 8064 w 49796"/>
                <a:gd name="connsiteY37" fmla="*/ 50204 h 49847"/>
                <a:gd name="connsiteX38" fmla="*/ 4788 w 49796"/>
                <a:gd name="connsiteY38" fmla="*/ 47092 h 49847"/>
                <a:gd name="connsiteX39" fmla="*/ 4330 w 49796"/>
                <a:gd name="connsiteY39" fmla="*/ 38520 h 49847"/>
                <a:gd name="connsiteX40" fmla="*/ 4292 w 49796"/>
                <a:gd name="connsiteY40" fmla="*/ 37745 h 49847"/>
                <a:gd name="connsiteX41" fmla="*/ 1828 w 49796"/>
                <a:gd name="connsiteY41" fmla="*/ 37745 h 49847"/>
                <a:gd name="connsiteX42" fmla="*/ 279 w 49796"/>
                <a:gd name="connsiteY42" fmla="*/ 36183 h 49847"/>
                <a:gd name="connsiteX43" fmla="*/ 279 w 49796"/>
                <a:gd name="connsiteY43" fmla="*/ 31497 h 49847"/>
                <a:gd name="connsiteX44" fmla="*/ 470 w 49796"/>
                <a:gd name="connsiteY44" fmla="*/ 29960 h 49847"/>
                <a:gd name="connsiteX45" fmla="*/ 863 w 49796"/>
                <a:gd name="connsiteY45" fmla="*/ 28372 h 49847"/>
                <a:gd name="connsiteX46" fmla="*/ 1828 w 49796"/>
                <a:gd name="connsiteY46" fmla="*/ 27623 h 49847"/>
                <a:gd name="connsiteX47" fmla="*/ 4165 w 49796"/>
                <a:gd name="connsiteY47" fmla="*/ 27623 h 49847"/>
                <a:gd name="connsiteX48" fmla="*/ 4165 w 49796"/>
                <a:gd name="connsiteY48" fmla="*/ 8154 h 49847"/>
                <a:gd name="connsiteX49" fmla="*/ 7277 w 49796"/>
                <a:gd name="connsiteY49" fmla="*/ 5030 h 49847"/>
                <a:gd name="connsiteX50" fmla="*/ 8064 w 49796"/>
                <a:gd name="connsiteY50" fmla="*/ 5030 h 49847"/>
                <a:gd name="connsiteX51" fmla="*/ 8064 w 49796"/>
                <a:gd name="connsiteY51" fmla="*/ 1144 h 49847"/>
                <a:gd name="connsiteX52" fmla="*/ 8839 w 49796"/>
                <a:gd name="connsiteY52" fmla="*/ 356 h 49847"/>
                <a:gd name="connsiteX53" fmla="*/ 13512 w 49796"/>
                <a:gd name="connsiteY53" fmla="*/ 356 h 49847"/>
                <a:gd name="connsiteX54" fmla="*/ 14287 w 49796"/>
                <a:gd name="connsiteY54" fmla="*/ 1144 h 49847"/>
                <a:gd name="connsiteX55" fmla="*/ 14287 w 49796"/>
                <a:gd name="connsiteY55" fmla="*/ 5030 h 49847"/>
                <a:gd name="connsiteX56" fmla="*/ 14274 w 49796"/>
                <a:gd name="connsiteY56" fmla="*/ 5030 h 49847"/>
                <a:gd name="connsiteX57" fmla="*/ 36068 w 49796"/>
                <a:gd name="connsiteY57" fmla="*/ 5030 h 49847"/>
                <a:gd name="connsiteX58" fmla="*/ 36068 w 49796"/>
                <a:gd name="connsiteY58" fmla="*/ 1144 h 49847"/>
                <a:gd name="connsiteX59" fmla="*/ 36842 w 49796"/>
                <a:gd name="connsiteY59" fmla="*/ 356 h 49847"/>
                <a:gd name="connsiteX60" fmla="*/ 41516 w 49796"/>
                <a:gd name="connsiteY60" fmla="*/ 356 h 49847"/>
                <a:gd name="connsiteX61" fmla="*/ 42303 w 49796"/>
                <a:gd name="connsiteY61" fmla="*/ 1144 h 49847"/>
                <a:gd name="connsiteX62" fmla="*/ 42303 w 49796"/>
                <a:gd name="connsiteY62" fmla="*/ 5030 h 49847"/>
                <a:gd name="connsiteX63" fmla="*/ 42291 w 49796"/>
                <a:gd name="connsiteY63" fmla="*/ 5030 h 49847"/>
                <a:gd name="connsiteX64" fmla="*/ 43078 w 49796"/>
                <a:gd name="connsiteY64" fmla="*/ 5030 h 49847"/>
                <a:gd name="connsiteX65" fmla="*/ 46190 w 49796"/>
                <a:gd name="connsiteY65" fmla="*/ 8154 h 49847"/>
                <a:gd name="connsiteX66" fmla="*/ 46190 w 49796"/>
                <a:gd name="connsiteY66" fmla="*/ 27623 h 49847"/>
                <a:gd name="connsiteX67" fmla="*/ 48526 w 49796"/>
                <a:gd name="connsiteY67" fmla="*/ 27623 h 49847"/>
                <a:gd name="connsiteX68" fmla="*/ 49492 w 49796"/>
                <a:gd name="connsiteY68" fmla="*/ 28372 h 49847"/>
                <a:gd name="connsiteX69" fmla="*/ 49898 w 49796"/>
                <a:gd name="connsiteY69" fmla="*/ 29960 h 49847"/>
                <a:gd name="connsiteX70" fmla="*/ 50076 w 49796"/>
                <a:gd name="connsiteY70" fmla="*/ 31497 h 49847"/>
                <a:gd name="connsiteX71" fmla="*/ 50076 w 49796"/>
                <a:gd name="connsiteY71" fmla="*/ 36183 h 49847"/>
                <a:gd name="connsiteX72" fmla="*/ 48526 w 49796"/>
                <a:gd name="connsiteY72" fmla="*/ 37745 h 49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49796" h="49847">
                  <a:moveTo>
                    <a:pt x="43078" y="21299"/>
                  </a:moveTo>
                  <a:cubicBezTo>
                    <a:pt x="43078" y="19838"/>
                    <a:pt x="41529" y="17412"/>
                    <a:pt x="25184" y="17412"/>
                  </a:cubicBezTo>
                  <a:cubicBezTo>
                    <a:pt x="8826" y="17412"/>
                    <a:pt x="7277" y="19838"/>
                    <a:pt x="7277" y="21299"/>
                  </a:cubicBezTo>
                  <a:lnTo>
                    <a:pt x="7277" y="40857"/>
                  </a:lnTo>
                  <a:cubicBezTo>
                    <a:pt x="7277" y="41720"/>
                    <a:pt x="7975" y="42419"/>
                    <a:pt x="8839" y="42419"/>
                  </a:cubicBezTo>
                  <a:lnTo>
                    <a:pt x="41516" y="42419"/>
                  </a:lnTo>
                  <a:cubicBezTo>
                    <a:pt x="42380" y="42419"/>
                    <a:pt x="43078" y="41720"/>
                    <a:pt x="43078" y="40857"/>
                  </a:cubicBezTo>
                  <a:close/>
                  <a:moveTo>
                    <a:pt x="41364" y="12840"/>
                  </a:moveTo>
                  <a:lnTo>
                    <a:pt x="40894" y="10478"/>
                  </a:lnTo>
                  <a:cubicBezTo>
                    <a:pt x="40817" y="10059"/>
                    <a:pt x="40398" y="9716"/>
                    <a:pt x="39967" y="9716"/>
                  </a:cubicBezTo>
                  <a:lnTo>
                    <a:pt x="33731" y="9716"/>
                  </a:lnTo>
                  <a:cubicBezTo>
                    <a:pt x="33312" y="9716"/>
                    <a:pt x="32956" y="10059"/>
                    <a:pt x="32956" y="10491"/>
                  </a:cubicBezTo>
                  <a:lnTo>
                    <a:pt x="32956" y="12828"/>
                  </a:lnTo>
                  <a:cubicBezTo>
                    <a:pt x="32956" y="13259"/>
                    <a:pt x="33312" y="13602"/>
                    <a:pt x="33731" y="13602"/>
                  </a:cubicBezTo>
                  <a:lnTo>
                    <a:pt x="40741" y="13602"/>
                  </a:lnTo>
                  <a:cubicBezTo>
                    <a:pt x="41173" y="13602"/>
                    <a:pt x="41452" y="13259"/>
                    <a:pt x="41364" y="12840"/>
                  </a:cubicBezTo>
                  <a:moveTo>
                    <a:pt x="17399" y="10491"/>
                  </a:moveTo>
                  <a:cubicBezTo>
                    <a:pt x="17399" y="10059"/>
                    <a:pt x="17043" y="9716"/>
                    <a:pt x="16624" y="9716"/>
                  </a:cubicBezTo>
                  <a:lnTo>
                    <a:pt x="10388" y="9716"/>
                  </a:lnTo>
                  <a:cubicBezTo>
                    <a:pt x="9969" y="9716"/>
                    <a:pt x="9550" y="10059"/>
                    <a:pt x="9461" y="10478"/>
                  </a:cubicBezTo>
                  <a:lnTo>
                    <a:pt x="8991" y="12840"/>
                  </a:lnTo>
                  <a:cubicBezTo>
                    <a:pt x="8902" y="13259"/>
                    <a:pt x="9182" y="13602"/>
                    <a:pt x="9614" y="13602"/>
                  </a:cubicBezTo>
                  <a:lnTo>
                    <a:pt x="16624" y="13602"/>
                  </a:lnTo>
                  <a:cubicBezTo>
                    <a:pt x="17043" y="13602"/>
                    <a:pt x="17399" y="13259"/>
                    <a:pt x="17399" y="12828"/>
                  </a:cubicBezTo>
                  <a:close/>
                  <a:moveTo>
                    <a:pt x="11176" y="47092"/>
                  </a:moveTo>
                  <a:cubicBezTo>
                    <a:pt x="11176" y="47511"/>
                    <a:pt x="11519" y="47867"/>
                    <a:pt x="11950" y="47867"/>
                  </a:cubicBezTo>
                  <a:lnTo>
                    <a:pt x="38404" y="47867"/>
                  </a:lnTo>
                  <a:cubicBezTo>
                    <a:pt x="38836" y="47867"/>
                    <a:pt x="39192" y="47511"/>
                    <a:pt x="39192" y="47092"/>
                  </a:cubicBezTo>
                  <a:lnTo>
                    <a:pt x="39192" y="45530"/>
                  </a:lnTo>
                  <a:cubicBezTo>
                    <a:pt x="39192" y="45098"/>
                    <a:pt x="38836" y="44755"/>
                    <a:pt x="38404" y="44755"/>
                  </a:cubicBezTo>
                  <a:lnTo>
                    <a:pt x="11950" y="44755"/>
                  </a:lnTo>
                  <a:cubicBezTo>
                    <a:pt x="11519" y="44755"/>
                    <a:pt x="11176" y="45098"/>
                    <a:pt x="11176" y="45530"/>
                  </a:cubicBezTo>
                  <a:close/>
                  <a:moveTo>
                    <a:pt x="48526" y="37745"/>
                  </a:moveTo>
                  <a:lnTo>
                    <a:pt x="46063" y="37745"/>
                  </a:lnTo>
                  <a:cubicBezTo>
                    <a:pt x="46050" y="38012"/>
                    <a:pt x="46037" y="38266"/>
                    <a:pt x="46024" y="38520"/>
                  </a:cubicBezTo>
                  <a:lnTo>
                    <a:pt x="45580" y="47092"/>
                  </a:lnTo>
                  <a:cubicBezTo>
                    <a:pt x="45491" y="48807"/>
                    <a:pt x="44018" y="50204"/>
                    <a:pt x="42303" y="50204"/>
                  </a:cubicBezTo>
                  <a:lnTo>
                    <a:pt x="8064" y="50204"/>
                  </a:lnTo>
                  <a:cubicBezTo>
                    <a:pt x="6350" y="50204"/>
                    <a:pt x="4876" y="48807"/>
                    <a:pt x="4788" y="47092"/>
                  </a:cubicBezTo>
                  <a:lnTo>
                    <a:pt x="4330" y="38520"/>
                  </a:lnTo>
                  <a:cubicBezTo>
                    <a:pt x="4318" y="38266"/>
                    <a:pt x="4305" y="38012"/>
                    <a:pt x="4292" y="37745"/>
                  </a:cubicBezTo>
                  <a:lnTo>
                    <a:pt x="1828" y="37745"/>
                  </a:lnTo>
                  <a:cubicBezTo>
                    <a:pt x="978" y="37745"/>
                    <a:pt x="279" y="37047"/>
                    <a:pt x="279" y="36183"/>
                  </a:cubicBezTo>
                  <a:lnTo>
                    <a:pt x="279" y="31497"/>
                  </a:lnTo>
                  <a:cubicBezTo>
                    <a:pt x="279" y="31065"/>
                    <a:pt x="368" y="30379"/>
                    <a:pt x="470" y="29960"/>
                  </a:cubicBezTo>
                  <a:lnTo>
                    <a:pt x="863" y="28372"/>
                  </a:lnTo>
                  <a:cubicBezTo>
                    <a:pt x="965" y="27953"/>
                    <a:pt x="1409" y="27623"/>
                    <a:pt x="1828" y="27623"/>
                  </a:cubicBezTo>
                  <a:lnTo>
                    <a:pt x="4165" y="27623"/>
                  </a:lnTo>
                  <a:lnTo>
                    <a:pt x="4165" y="8154"/>
                  </a:lnTo>
                  <a:cubicBezTo>
                    <a:pt x="4165" y="6440"/>
                    <a:pt x="5562" y="5030"/>
                    <a:pt x="7277" y="5030"/>
                  </a:cubicBezTo>
                  <a:lnTo>
                    <a:pt x="8064" y="5030"/>
                  </a:lnTo>
                  <a:lnTo>
                    <a:pt x="8064" y="1144"/>
                  </a:lnTo>
                  <a:cubicBezTo>
                    <a:pt x="8064" y="712"/>
                    <a:pt x="8407" y="356"/>
                    <a:pt x="8839" y="356"/>
                  </a:cubicBezTo>
                  <a:lnTo>
                    <a:pt x="13512" y="356"/>
                  </a:lnTo>
                  <a:cubicBezTo>
                    <a:pt x="13932" y="356"/>
                    <a:pt x="14287" y="712"/>
                    <a:pt x="14287" y="1144"/>
                  </a:cubicBezTo>
                  <a:lnTo>
                    <a:pt x="14287" y="5030"/>
                  </a:lnTo>
                  <a:lnTo>
                    <a:pt x="14274" y="5030"/>
                  </a:lnTo>
                  <a:lnTo>
                    <a:pt x="36068" y="5030"/>
                  </a:lnTo>
                  <a:lnTo>
                    <a:pt x="36068" y="1144"/>
                  </a:lnTo>
                  <a:cubicBezTo>
                    <a:pt x="36068" y="712"/>
                    <a:pt x="36411" y="356"/>
                    <a:pt x="36842" y="356"/>
                  </a:cubicBezTo>
                  <a:lnTo>
                    <a:pt x="41516" y="356"/>
                  </a:lnTo>
                  <a:cubicBezTo>
                    <a:pt x="41948" y="356"/>
                    <a:pt x="42303" y="712"/>
                    <a:pt x="42303" y="1144"/>
                  </a:cubicBezTo>
                  <a:lnTo>
                    <a:pt x="42303" y="5030"/>
                  </a:lnTo>
                  <a:lnTo>
                    <a:pt x="42291" y="5030"/>
                  </a:lnTo>
                  <a:lnTo>
                    <a:pt x="43078" y="5030"/>
                  </a:lnTo>
                  <a:cubicBezTo>
                    <a:pt x="44793" y="5030"/>
                    <a:pt x="46190" y="6440"/>
                    <a:pt x="46190" y="8154"/>
                  </a:cubicBezTo>
                  <a:lnTo>
                    <a:pt x="46190" y="27623"/>
                  </a:lnTo>
                  <a:lnTo>
                    <a:pt x="48526" y="27623"/>
                  </a:lnTo>
                  <a:cubicBezTo>
                    <a:pt x="48958" y="27623"/>
                    <a:pt x="49390" y="27953"/>
                    <a:pt x="49492" y="28372"/>
                  </a:cubicBezTo>
                  <a:lnTo>
                    <a:pt x="49898" y="29960"/>
                  </a:lnTo>
                  <a:cubicBezTo>
                    <a:pt x="50000" y="30379"/>
                    <a:pt x="50076" y="31065"/>
                    <a:pt x="50076" y="31497"/>
                  </a:cubicBezTo>
                  <a:lnTo>
                    <a:pt x="50076" y="36183"/>
                  </a:lnTo>
                  <a:cubicBezTo>
                    <a:pt x="50076" y="37047"/>
                    <a:pt x="49377" y="37745"/>
                    <a:pt x="48526" y="37745"/>
                  </a:cubicBezTo>
                </a:path>
              </a:pathLst>
            </a:custGeom>
            <a:solidFill>
              <a:srgbClr val="373B3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6943DB1-8885-05E4-5508-B745D1ED414F}"/>
              </a:ext>
            </a:extLst>
          </p:cNvPr>
          <p:cNvGrpSpPr/>
          <p:nvPr/>
        </p:nvGrpSpPr>
        <p:grpSpPr>
          <a:xfrm>
            <a:off x="993540" y="5778144"/>
            <a:ext cx="592914" cy="613928"/>
            <a:chOff x="1061225" y="5771461"/>
            <a:chExt cx="335077" cy="558481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ADC3F6F-D104-A0B7-E7CB-5C14324A717E}"/>
                </a:ext>
              </a:extLst>
            </p:cNvPr>
            <p:cNvSpPr/>
            <p:nvPr/>
          </p:nvSpPr>
          <p:spPr>
            <a:xfrm flipV="1">
              <a:off x="1061225" y="5771461"/>
              <a:ext cx="335077" cy="558481"/>
            </a:xfrm>
            <a:custGeom>
              <a:avLst/>
              <a:gdLst>
                <a:gd name="connsiteX0" fmla="*/ 71197 w 70916"/>
                <a:gd name="connsiteY0" fmla="*/ 9819 h 70929"/>
                <a:gd name="connsiteX1" fmla="*/ 61748 w 70916"/>
                <a:gd name="connsiteY1" fmla="*/ 370 h 70929"/>
                <a:gd name="connsiteX2" fmla="*/ 9717 w 70916"/>
                <a:gd name="connsiteY2" fmla="*/ 370 h 70929"/>
                <a:gd name="connsiteX3" fmla="*/ 280 w 70916"/>
                <a:gd name="connsiteY3" fmla="*/ 9819 h 70929"/>
                <a:gd name="connsiteX4" fmla="*/ 280 w 70916"/>
                <a:gd name="connsiteY4" fmla="*/ 61851 h 70929"/>
                <a:gd name="connsiteX5" fmla="*/ 9717 w 70916"/>
                <a:gd name="connsiteY5" fmla="*/ 71300 h 70929"/>
                <a:gd name="connsiteX6" fmla="*/ 61748 w 70916"/>
                <a:gd name="connsiteY6" fmla="*/ 71300 h 70929"/>
                <a:gd name="connsiteX7" fmla="*/ 71197 w 70916"/>
                <a:gd name="connsiteY7" fmla="*/ 61851 h 70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16" h="70929">
                  <a:moveTo>
                    <a:pt x="71197" y="9819"/>
                  </a:moveTo>
                  <a:cubicBezTo>
                    <a:pt x="71197" y="4625"/>
                    <a:pt x="66943" y="370"/>
                    <a:pt x="61748" y="370"/>
                  </a:cubicBezTo>
                  <a:lnTo>
                    <a:pt x="9717" y="370"/>
                  </a:lnTo>
                  <a:cubicBezTo>
                    <a:pt x="4522" y="370"/>
                    <a:pt x="280" y="4625"/>
                    <a:pt x="280" y="9819"/>
                  </a:cubicBezTo>
                  <a:lnTo>
                    <a:pt x="280" y="61851"/>
                  </a:lnTo>
                  <a:cubicBezTo>
                    <a:pt x="280" y="67045"/>
                    <a:pt x="4522" y="71300"/>
                    <a:pt x="9717" y="71300"/>
                  </a:cubicBezTo>
                  <a:lnTo>
                    <a:pt x="61748" y="71300"/>
                  </a:lnTo>
                  <a:cubicBezTo>
                    <a:pt x="66943" y="71300"/>
                    <a:pt x="71197" y="67045"/>
                    <a:pt x="71197" y="61851"/>
                  </a:cubicBezTo>
                  <a:close/>
                </a:path>
              </a:pathLst>
            </a:custGeom>
            <a:solidFill>
              <a:srgbClr val="2D2A2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9CFAD17-0763-A39C-9B64-528FA5862676}"/>
                </a:ext>
              </a:extLst>
            </p:cNvPr>
            <p:cNvSpPr/>
            <p:nvPr/>
          </p:nvSpPr>
          <p:spPr>
            <a:xfrm flipV="1">
              <a:off x="1129107" y="5854460"/>
              <a:ext cx="199268" cy="342403"/>
            </a:xfrm>
            <a:custGeom>
              <a:avLst/>
              <a:gdLst>
                <a:gd name="connsiteX0" fmla="*/ 6635 w 42173"/>
                <a:gd name="connsiteY0" fmla="*/ 29127 h 43486"/>
                <a:gd name="connsiteX1" fmla="*/ 11398 w 42173"/>
                <a:gd name="connsiteY1" fmla="*/ 29127 h 43486"/>
                <a:gd name="connsiteX2" fmla="*/ 11398 w 42173"/>
                <a:gd name="connsiteY2" fmla="*/ 34448 h 43486"/>
                <a:gd name="connsiteX3" fmla="*/ 31337 w 42173"/>
                <a:gd name="connsiteY3" fmla="*/ 34448 h 43486"/>
                <a:gd name="connsiteX4" fmla="*/ 31337 w 42173"/>
                <a:gd name="connsiteY4" fmla="*/ 29127 h 43486"/>
                <a:gd name="connsiteX5" fmla="*/ 36087 w 42173"/>
                <a:gd name="connsiteY5" fmla="*/ 29127 h 43486"/>
                <a:gd name="connsiteX6" fmla="*/ 36087 w 42173"/>
                <a:gd name="connsiteY6" fmla="*/ 25279 h 43486"/>
                <a:gd name="connsiteX7" fmla="*/ 23056 w 42173"/>
                <a:gd name="connsiteY7" fmla="*/ 31032 h 43486"/>
                <a:gd name="connsiteX8" fmla="*/ 19246 w 42173"/>
                <a:gd name="connsiteY8" fmla="*/ 31032 h 43486"/>
                <a:gd name="connsiteX9" fmla="*/ 6635 w 42173"/>
                <a:gd name="connsiteY9" fmla="*/ 25292 h 43486"/>
                <a:gd name="connsiteX10" fmla="*/ 5962 w 42173"/>
                <a:gd name="connsiteY10" fmla="*/ 12782 h 43486"/>
                <a:gd name="connsiteX11" fmla="*/ 9277 w 42173"/>
                <a:gd name="connsiteY11" fmla="*/ 1301 h 43486"/>
                <a:gd name="connsiteX12" fmla="*/ 14116 w 42173"/>
                <a:gd name="connsiteY12" fmla="*/ 2610 h 43486"/>
                <a:gd name="connsiteX13" fmla="*/ 18523 w 42173"/>
                <a:gd name="connsiteY13" fmla="*/ 1098 h 43486"/>
                <a:gd name="connsiteX14" fmla="*/ 21609 w 42173"/>
                <a:gd name="connsiteY14" fmla="*/ 374 h 43486"/>
                <a:gd name="connsiteX15" fmla="*/ 24403 w 42173"/>
                <a:gd name="connsiteY15" fmla="*/ 1187 h 43486"/>
                <a:gd name="connsiteX16" fmla="*/ 29038 w 42173"/>
                <a:gd name="connsiteY16" fmla="*/ 2660 h 43486"/>
                <a:gd name="connsiteX17" fmla="*/ 33331 w 42173"/>
                <a:gd name="connsiteY17" fmla="*/ 1505 h 43486"/>
                <a:gd name="connsiteX18" fmla="*/ 37217 w 42173"/>
                <a:gd name="connsiteY18" fmla="*/ 12782 h 43486"/>
                <a:gd name="connsiteX19" fmla="*/ 42119 w 42173"/>
                <a:gd name="connsiteY19" fmla="*/ 19043 h 43486"/>
                <a:gd name="connsiteX20" fmla="*/ 42297 w 42173"/>
                <a:gd name="connsiteY20" fmla="*/ 21456 h 43486"/>
                <a:gd name="connsiteX21" fmla="*/ 40849 w 42173"/>
                <a:gd name="connsiteY21" fmla="*/ 23184 h 43486"/>
                <a:gd name="connsiteX22" fmla="*/ 38639 w 42173"/>
                <a:gd name="connsiteY22" fmla="*/ 24161 h 43486"/>
                <a:gd name="connsiteX23" fmla="*/ 38639 w 42173"/>
                <a:gd name="connsiteY23" fmla="*/ 31667 h 43486"/>
                <a:gd name="connsiteX24" fmla="*/ 33877 w 42173"/>
                <a:gd name="connsiteY24" fmla="*/ 31667 h 43486"/>
                <a:gd name="connsiteX25" fmla="*/ 33877 w 42173"/>
                <a:gd name="connsiteY25" fmla="*/ 36988 h 43486"/>
                <a:gd name="connsiteX26" fmla="*/ 26384 w 42173"/>
                <a:gd name="connsiteY26" fmla="*/ 36988 h 43486"/>
                <a:gd name="connsiteX27" fmla="*/ 26384 w 42173"/>
                <a:gd name="connsiteY27" fmla="*/ 43859 h 43486"/>
                <a:gd name="connsiteX28" fmla="*/ 16338 w 42173"/>
                <a:gd name="connsiteY28" fmla="*/ 43859 h 43486"/>
                <a:gd name="connsiteX29" fmla="*/ 16338 w 42173"/>
                <a:gd name="connsiteY29" fmla="*/ 36988 h 43486"/>
                <a:gd name="connsiteX30" fmla="*/ 8845 w 42173"/>
                <a:gd name="connsiteY30" fmla="*/ 36988 h 43486"/>
                <a:gd name="connsiteX31" fmla="*/ 8845 w 42173"/>
                <a:gd name="connsiteY31" fmla="*/ 31667 h 43486"/>
                <a:gd name="connsiteX32" fmla="*/ 4095 w 42173"/>
                <a:gd name="connsiteY32" fmla="*/ 31667 h 43486"/>
                <a:gd name="connsiteX33" fmla="*/ 4095 w 42173"/>
                <a:gd name="connsiteY33" fmla="*/ 24136 h 43486"/>
                <a:gd name="connsiteX34" fmla="*/ 1847 w 42173"/>
                <a:gd name="connsiteY34" fmla="*/ 23120 h 43486"/>
                <a:gd name="connsiteX35" fmla="*/ 425 w 42173"/>
                <a:gd name="connsiteY35" fmla="*/ 21406 h 43486"/>
                <a:gd name="connsiteX36" fmla="*/ 590 w 42173"/>
                <a:gd name="connsiteY36" fmla="*/ 19018 h 43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73" h="43486">
                  <a:moveTo>
                    <a:pt x="6635" y="29127"/>
                  </a:moveTo>
                  <a:lnTo>
                    <a:pt x="11398" y="29127"/>
                  </a:lnTo>
                  <a:lnTo>
                    <a:pt x="11398" y="34448"/>
                  </a:lnTo>
                  <a:lnTo>
                    <a:pt x="31337" y="34448"/>
                  </a:lnTo>
                  <a:lnTo>
                    <a:pt x="31337" y="29127"/>
                  </a:lnTo>
                  <a:lnTo>
                    <a:pt x="36087" y="29127"/>
                  </a:lnTo>
                  <a:lnTo>
                    <a:pt x="36087" y="25279"/>
                  </a:lnTo>
                  <a:lnTo>
                    <a:pt x="23056" y="31032"/>
                  </a:lnTo>
                  <a:cubicBezTo>
                    <a:pt x="21736" y="31616"/>
                    <a:pt x="20567" y="31629"/>
                    <a:pt x="19246" y="31032"/>
                  </a:cubicBezTo>
                  <a:lnTo>
                    <a:pt x="6635" y="25292"/>
                  </a:lnTo>
                  <a:close/>
                  <a:moveTo>
                    <a:pt x="5962" y="12782"/>
                  </a:moveTo>
                  <a:lnTo>
                    <a:pt x="9277" y="1301"/>
                  </a:lnTo>
                  <a:cubicBezTo>
                    <a:pt x="11169" y="2406"/>
                    <a:pt x="12655" y="2749"/>
                    <a:pt x="14116" y="2610"/>
                  </a:cubicBezTo>
                  <a:cubicBezTo>
                    <a:pt x="15551" y="2483"/>
                    <a:pt x="16872" y="1886"/>
                    <a:pt x="18523" y="1098"/>
                  </a:cubicBezTo>
                  <a:cubicBezTo>
                    <a:pt x="19577" y="578"/>
                    <a:pt x="20618" y="349"/>
                    <a:pt x="21609" y="374"/>
                  </a:cubicBezTo>
                  <a:cubicBezTo>
                    <a:pt x="22612" y="387"/>
                    <a:pt x="23564" y="666"/>
                    <a:pt x="24403" y="1187"/>
                  </a:cubicBezTo>
                  <a:cubicBezTo>
                    <a:pt x="26028" y="2178"/>
                    <a:pt x="27476" y="2673"/>
                    <a:pt x="29038" y="2660"/>
                  </a:cubicBezTo>
                  <a:cubicBezTo>
                    <a:pt x="30372" y="2648"/>
                    <a:pt x="31731" y="2267"/>
                    <a:pt x="33331" y="1505"/>
                  </a:cubicBezTo>
                  <a:lnTo>
                    <a:pt x="37217" y="12782"/>
                  </a:lnTo>
                  <a:lnTo>
                    <a:pt x="42119" y="19043"/>
                  </a:lnTo>
                  <a:cubicBezTo>
                    <a:pt x="42487" y="19793"/>
                    <a:pt x="42551" y="20631"/>
                    <a:pt x="42297" y="21456"/>
                  </a:cubicBezTo>
                  <a:cubicBezTo>
                    <a:pt x="42043" y="22282"/>
                    <a:pt x="41548" y="22879"/>
                    <a:pt x="40849" y="23184"/>
                  </a:cubicBezTo>
                  <a:lnTo>
                    <a:pt x="38639" y="24161"/>
                  </a:lnTo>
                  <a:lnTo>
                    <a:pt x="38639" y="31667"/>
                  </a:lnTo>
                  <a:lnTo>
                    <a:pt x="33877" y="31667"/>
                  </a:lnTo>
                  <a:lnTo>
                    <a:pt x="33877" y="36988"/>
                  </a:lnTo>
                  <a:lnTo>
                    <a:pt x="26384" y="36988"/>
                  </a:lnTo>
                  <a:lnTo>
                    <a:pt x="26384" y="43859"/>
                  </a:lnTo>
                  <a:lnTo>
                    <a:pt x="16338" y="43859"/>
                  </a:lnTo>
                  <a:lnTo>
                    <a:pt x="16338" y="36988"/>
                  </a:lnTo>
                  <a:lnTo>
                    <a:pt x="8845" y="36988"/>
                  </a:lnTo>
                  <a:lnTo>
                    <a:pt x="8845" y="31667"/>
                  </a:lnTo>
                  <a:lnTo>
                    <a:pt x="4095" y="31667"/>
                  </a:lnTo>
                  <a:lnTo>
                    <a:pt x="4095" y="24136"/>
                  </a:lnTo>
                  <a:lnTo>
                    <a:pt x="1847" y="23120"/>
                  </a:lnTo>
                  <a:cubicBezTo>
                    <a:pt x="1162" y="22803"/>
                    <a:pt x="679" y="22218"/>
                    <a:pt x="425" y="21406"/>
                  </a:cubicBezTo>
                  <a:cubicBezTo>
                    <a:pt x="184" y="20593"/>
                    <a:pt x="235" y="19780"/>
                    <a:pt x="590" y="19018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B875781-09F8-CB28-0DBA-B84B0E226A0F}"/>
              </a:ext>
            </a:extLst>
          </p:cNvPr>
          <p:cNvGrpSpPr/>
          <p:nvPr/>
        </p:nvGrpSpPr>
        <p:grpSpPr>
          <a:xfrm>
            <a:off x="2637614" y="5778144"/>
            <a:ext cx="1150654" cy="558481"/>
            <a:chOff x="3179903" y="5768262"/>
            <a:chExt cx="945171" cy="56498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DC4DF93-7DEE-7219-60D7-A697010826DA}"/>
                </a:ext>
              </a:extLst>
            </p:cNvPr>
            <p:cNvSpPr/>
            <p:nvPr/>
          </p:nvSpPr>
          <p:spPr>
            <a:xfrm flipV="1">
              <a:off x="3483541" y="5770263"/>
              <a:ext cx="337842" cy="562987"/>
            </a:xfrm>
            <a:custGeom>
              <a:avLst/>
              <a:gdLst>
                <a:gd name="connsiteX0" fmla="*/ 71822 w 71501"/>
                <a:gd name="connsiteY0" fmla="*/ 9895 h 71501"/>
                <a:gd name="connsiteX1" fmla="*/ 62297 w 71501"/>
                <a:gd name="connsiteY1" fmla="*/ 370 h 71501"/>
                <a:gd name="connsiteX2" fmla="*/ 9846 w 71501"/>
                <a:gd name="connsiteY2" fmla="*/ 370 h 71501"/>
                <a:gd name="connsiteX3" fmla="*/ 321 w 71501"/>
                <a:gd name="connsiteY3" fmla="*/ 9895 h 71501"/>
                <a:gd name="connsiteX4" fmla="*/ 321 w 71501"/>
                <a:gd name="connsiteY4" fmla="*/ 62346 h 71501"/>
                <a:gd name="connsiteX5" fmla="*/ 9846 w 71501"/>
                <a:gd name="connsiteY5" fmla="*/ 71871 h 71501"/>
                <a:gd name="connsiteX6" fmla="*/ 62297 w 71501"/>
                <a:gd name="connsiteY6" fmla="*/ 71871 h 71501"/>
                <a:gd name="connsiteX7" fmla="*/ 71822 w 71501"/>
                <a:gd name="connsiteY7" fmla="*/ 62346 h 71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501" h="71501">
                  <a:moveTo>
                    <a:pt x="71822" y="9895"/>
                  </a:moveTo>
                  <a:cubicBezTo>
                    <a:pt x="71822" y="4663"/>
                    <a:pt x="67542" y="370"/>
                    <a:pt x="62297" y="370"/>
                  </a:cubicBezTo>
                  <a:lnTo>
                    <a:pt x="9846" y="370"/>
                  </a:lnTo>
                  <a:cubicBezTo>
                    <a:pt x="4613" y="370"/>
                    <a:pt x="321" y="4663"/>
                    <a:pt x="321" y="9895"/>
                  </a:cubicBezTo>
                  <a:lnTo>
                    <a:pt x="321" y="62346"/>
                  </a:lnTo>
                  <a:cubicBezTo>
                    <a:pt x="321" y="67578"/>
                    <a:pt x="4613" y="71871"/>
                    <a:pt x="9846" y="71871"/>
                  </a:cubicBezTo>
                  <a:lnTo>
                    <a:pt x="62297" y="71871"/>
                  </a:lnTo>
                  <a:cubicBezTo>
                    <a:pt x="67542" y="71871"/>
                    <a:pt x="71822" y="67578"/>
                    <a:pt x="71822" y="62346"/>
                  </a:cubicBezTo>
                  <a:close/>
                </a:path>
              </a:pathLst>
            </a:custGeom>
            <a:solidFill>
              <a:srgbClr val="2D2A2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FD37342-EF7F-9D14-A3B5-A16A311C8D36}"/>
                </a:ext>
              </a:extLst>
            </p:cNvPr>
            <p:cNvSpPr/>
            <p:nvPr/>
          </p:nvSpPr>
          <p:spPr>
            <a:xfrm flipV="1">
              <a:off x="3483541" y="5768262"/>
              <a:ext cx="283354" cy="524838"/>
            </a:xfrm>
            <a:custGeom>
              <a:avLst/>
              <a:gdLst>
                <a:gd name="connsiteX0" fmla="*/ 50535 w 59969"/>
                <a:gd name="connsiteY0" fmla="*/ 67031 h 66656"/>
                <a:gd name="connsiteX1" fmla="*/ 60289 w 59969"/>
                <a:gd name="connsiteY1" fmla="*/ 67031 h 66656"/>
                <a:gd name="connsiteX2" fmla="*/ 36501 w 59969"/>
                <a:gd name="connsiteY2" fmla="*/ 59880 h 66656"/>
                <a:gd name="connsiteX3" fmla="*/ 33403 w 59969"/>
                <a:gd name="connsiteY3" fmla="*/ 55448 h 66656"/>
                <a:gd name="connsiteX4" fmla="*/ 33403 w 59969"/>
                <a:gd name="connsiteY4" fmla="*/ 48196 h 66656"/>
                <a:gd name="connsiteX5" fmla="*/ 36514 w 59969"/>
                <a:gd name="connsiteY5" fmla="*/ 48793 h 66656"/>
                <a:gd name="connsiteX6" fmla="*/ 50306 w 59969"/>
                <a:gd name="connsiteY6" fmla="*/ 45822 h 66656"/>
                <a:gd name="connsiteX7" fmla="*/ 52973 w 59969"/>
                <a:gd name="connsiteY7" fmla="*/ 42266 h 66656"/>
                <a:gd name="connsiteX8" fmla="*/ 51487 w 59969"/>
                <a:gd name="connsiteY8" fmla="*/ 39891 h 66656"/>
                <a:gd name="connsiteX9" fmla="*/ 56834 w 59969"/>
                <a:gd name="connsiteY9" fmla="*/ 19291 h 66656"/>
                <a:gd name="connsiteX10" fmla="*/ 52376 w 59969"/>
                <a:gd name="connsiteY10" fmla="*/ 5944 h 66656"/>
                <a:gd name="connsiteX11" fmla="*/ 37403 w 59969"/>
                <a:gd name="connsiteY11" fmla="*/ 457 h 66656"/>
                <a:gd name="connsiteX12" fmla="*/ 16791 w 59969"/>
                <a:gd name="connsiteY12" fmla="*/ 4458 h 66656"/>
                <a:gd name="connsiteX13" fmla="*/ 11762 w 59969"/>
                <a:gd name="connsiteY13" fmla="*/ 16472 h 66656"/>
                <a:gd name="connsiteX14" fmla="*/ 11609 w 59969"/>
                <a:gd name="connsiteY14" fmla="*/ 24028 h 66656"/>
                <a:gd name="connsiteX15" fmla="*/ 16054 w 59969"/>
                <a:gd name="connsiteY15" fmla="*/ 39306 h 66656"/>
                <a:gd name="connsiteX16" fmla="*/ 14429 w 59969"/>
                <a:gd name="connsiteY16" fmla="*/ 41377 h 66656"/>
                <a:gd name="connsiteX17" fmla="*/ 16283 w 59969"/>
                <a:gd name="connsiteY17" fmla="*/ 44640 h 66656"/>
                <a:gd name="connsiteX18" fmla="*/ 30139 w 59969"/>
                <a:gd name="connsiteY18" fmla="*/ 47904 h 66656"/>
                <a:gd name="connsiteX19" fmla="*/ 30139 w 59969"/>
                <a:gd name="connsiteY19" fmla="*/ 55347 h 66656"/>
                <a:gd name="connsiteX20" fmla="*/ 27357 w 59969"/>
                <a:gd name="connsiteY20" fmla="*/ 57671 h 66656"/>
                <a:gd name="connsiteX21" fmla="*/ 319 w 59969"/>
                <a:gd name="connsiteY21" fmla="*/ 49720 h 66656"/>
                <a:gd name="connsiteX22" fmla="*/ 319 w 59969"/>
                <a:gd name="connsiteY22" fmla="*/ 52984 h 66656"/>
                <a:gd name="connsiteX23" fmla="*/ 26773 w 59969"/>
                <a:gd name="connsiteY23" fmla="*/ 60109 h 66656"/>
                <a:gd name="connsiteX24" fmla="*/ 31637 w 59969"/>
                <a:gd name="connsiteY24" fmla="*/ 64859 h 66656"/>
                <a:gd name="connsiteX25" fmla="*/ 35866 w 59969"/>
                <a:gd name="connsiteY25" fmla="*/ 62408 h 66656"/>
                <a:gd name="connsiteX26" fmla="*/ 28246 w 59969"/>
                <a:gd name="connsiteY26" fmla="*/ 60528 h 66656"/>
                <a:gd name="connsiteX27" fmla="*/ 31548 w 59969"/>
                <a:gd name="connsiteY27" fmla="*/ 63309 h 66656"/>
                <a:gd name="connsiteX28" fmla="*/ 34266 w 59969"/>
                <a:gd name="connsiteY28" fmla="*/ 61900 h 66656"/>
                <a:gd name="connsiteX29" fmla="*/ 33326 w 59969"/>
                <a:gd name="connsiteY29" fmla="*/ 61608 h 66656"/>
                <a:gd name="connsiteX30" fmla="*/ 34139 w 59969"/>
                <a:gd name="connsiteY30" fmla="*/ 59157 h 66656"/>
                <a:gd name="connsiteX31" fmla="*/ 34825 w 59969"/>
                <a:gd name="connsiteY31" fmla="*/ 59360 h 66656"/>
                <a:gd name="connsiteX32" fmla="*/ 33326 w 59969"/>
                <a:gd name="connsiteY32" fmla="*/ 57150 h 66656"/>
                <a:gd name="connsiteX33" fmla="*/ 33326 w 59969"/>
                <a:gd name="connsiteY33" fmla="*/ 57518 h 66656"/>
                <a:gd name="connsiteX34" fmla="*/ 30063 w 59969"/>
                <a:gd name="connsiteY34" fmla="*/ 57518 h 66656"/>
                <a:gd name="connsiteX35" fmla="*/ 30063 w 59969"/>
                <a:gd name="connsiteY35" fmla="*/ 56985 h 66656"/>
                <a:gd name="connsiteX36" fmla="*/ 28793 w 59969"/>
                <a:gd name="connsiteY36" fmla="*/ 58090 h 66656"/>
                <a:gd name="connsiteX37" fmla="*/ 29389 w 59969"/>
                <a:gd name="connsiteY37" fmla="*/ 58268 h 66656"/>
                <a:gd name="connsiteX38" fmla="*/ 28945 w 59969"/>
                <a:gd name="connsiteY38" fmla="*/ 60706 h 66656"/>
                <a:gd name="connsiteX39" fmla="*/ 23154 w 59969"/>
                <a:gd name="connsiteY39" fmla="*/ 8026 h 66656"/>
                <a:gd name="connsiteX40" fmla="*/ 21071 w 59969"/>
                <a:gd name="connsiteY40" fmla="*/ 17958 h 66656"/>
                <a:gd name="connsiteX41" fmla="*/ 14403 w 59969"/>
                <a:gd name="connsiteY41" fmla="*/ 17958 h 66656"/>
                <a:gd name="connsiteX42" fmla="*/ 14403 w 59969"/>
                <a:gd name="connsiteY42" fmla="*/ 19507 h 66656"/>
                <a:gd name="connsiteX43" fmla="*/ 20855 w 59969"/>
                <a:gd name="connsiteY43" fmla="*/ 19507 h 66656"/>
                <a:gd name="connsiteX44" fmla="*/ 20855 w 59969"/>
                <a:gd name="connsiteY44" fmla="*/ 22479 h 66656"/>
                <a:gd name="connsiteX45" fmla="*/ 14556 w 59969"/>
                <a:gd name="connsiteY45" fmla="*/ 22479 h 66656"/>
                <a:gd name="connsiteX46" fmla="*/ 20106 w 59969"/>
                <a:gd name="connsiteY46" fmla="*/ 39599 h 66656"/>
                <a:gd name="connsiteX47" fmla="*/ 25224 w 59969"/>
                <a:gd name="connsiteY47" fmla="*/ 40640 h 66656"/>
                <a:gd name="connsiteX48" fmla="*/ 22557 w 59969"/>
                <a:gd name="connsiteY48" fmla="*/ 20853 h 66656"/>
                <a:gd name="connsiteX49" fmla="*/ 23154 w 59969"/>
                <a:gd name="connsiteY49" fmla="*/ 8026 h 66656"/>
                <a:gd name="connsiteX50" fmla="*/ 28856 w 59969"/>
                <a:gd name="connsiteY50" fmla="*/ 41377 h 66656"/>
                <a:gd name="connsiteX51" fmla="*/ 25668 w 59969"/>
                <a:gd name="connsiteY51" fmla="*/ 22619 h 66656"/>
                <a:gd name="connsiteX52" fmla="*/ 34127 w 59969"/>
                <a:gd name="connsiteY52" fmla="*/ 22619 h 66656"/>
                <a:gd name="connsiteX53" fmla="*/ 34127 w 59969"/>
                <a:gd name="connsiteY53" fmla="*/ 19367 h 66656"/>
                <a:gd name="connsiteX54" fmla="*/ 25745 w 59969"/>
                <a:gd name="connsiteY54" fmla="*/ 19367 h 66656"/>
                <a:gd name="connsiteX55" fmla="*/ 25745 w 59969"/>
                <a:gd name="connsiteY55" fmla="*/ 17589 h 66656"/>
                <a:gd name="connsiteX56" fmla="*/ 34266 w 59969"/>
                <a:gd name="connsiteY56" fmla="*/ 17589 h 66656"/>
                <a:gd name="connsiteX57" fmla="*/ 35905 w 59969"/>
                <a:gd name="connsiteY57" fmla="*/ 3277 h 66656"/>
                <a:gd name="connsiteX58" fmla="*/ 35600 w 59969"/>
                <a:gd name="connsiteY58" fmla="*/ 28181 h 66656"/>
                <a:gd name="connsiteX59" fmla="*/ 34711 w 59969"/>
                <a:gd name="connsiteY59" fmla="*/ 42494 h 66656"/>
                <a:gd name="connsiteX60" fmla="*/ 38940 w 59969"/>
                <a:gd name="connsiteY60" fmla="*/ 22619 h 66656"/>
                <a:gd name="connsiteX61" fmla="*/ 38279 w 59969"/>
                <a:gd name="connsiteY61" fmla="*/ 36335 h 66656"/>
                <a:gd name="connsiteX62" fmla="*/ 51322 w 59969"/>
                <a:gd name="connsiteY62" fmla="*/ 34341 h 66656"/>
                <a:gd name="connsiteX63" fmla="*/ 53773 w 59969"/>
                <a:gd name="connsiteY63" fmla="*/ 23584 h 66656"/>
                <a:gd name="connsiteX64" fmla="*/ 38940 w 59969"/>
                <a:gd name="connsiteY64" fmla="*/ 22619 h 66656"/>
                <a:gd name="connsiteX65" fmla="*/ 37975 w 59969"/>
                <a:gd name="connsiteY65" fmla="*/ 39459 h 66656"/>
                <a:gd name="connsiteX66" fmla="*/ 37898 w 59969"/>
                <a:gd name="connsiteY66" fmla="*/ 42418 h 66656"/>
                <a:gd name="connsiteX67" fmla="*/ 47538 w 59969"/>
                <a:gd name="connsiteY67" fmla="*/ 40195 h 66656"/>
                <a:gd name="connsiteX68" fmla="*/ 49544 w 59969"/>
                <a:gd name="connsiteY68" fmla="*/ 37452 h 66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59969" h="66656">
                  <a:moveTo>
                    <a:pt x="50535" y="67031"/>
                  </a:moveTo>
                  <a:lnTo>
                    <a:pt x="60289" y="67031"/>
                  </a:lnTo>
                  <a:lnTo>
                    <a:pt x="36501" y="59880"/>
                  </a:lnTo>
                  <a:cubicBezTo>
                    <a:pt x="36463" y="57861"/>
                    <a:pt x="35193" y="56147"/>
                    <a:pt x="33403" y="55448"/>
                  </a:cubicBezTo>
                  <a:lnTo>
                    <a:pt x="33403" y="48196"/>
                  </a:lnTo>
                  <a:cubicBezTo>
                    <a:pt x="33403" y="48196"/>
                    <a:pt x="35778" y="48793"/>
                    <a:pt x="36514" y="48793"/>
                  </a:cubicBezTo>
                  <a:cubicBezTo>
                    <a:pt x="37263" y="48793"/>
                    <a:pt x="48668" y="46266"/>
                    <a:pt x="50306" y="45822"/>
                  </a:cubicBezTo>
                  <a:cubicBezTo>
                    <a:pt x="51932" y="45377"/>
                    <a:pt x="53418" y="44488"/>
                    <a:pt x="52973" y="42266"/>
                  </a:cubicBezTo>
                  <a:cubicBezTo>
                    <a:pt x="52529" y="40043"/>
                    <a:pt x="51386" y="40068"/>
                    <a:pt x="51487" y="39891"/>
                  </a:cubicBezTo>
                  <a:cubicBezTo>
                    <a:pt x="56529" y="31737"/>
                    <a:pt x="56974" y="23736"/>
                    <a:pt x="56834" y="19291"/>
                  </a:cubicBezTo>
                  <a:cubicBezTo>
                    <a:pt x="56682" y="14834"/>
                    <a:pt x="54015" y="8458"/>
                    <a:pt x="52376" y="5944"/>
                  </a:cubicBezTo>
                  <a:cubicBezTo>
                    <a:pt x="50751" y="3416"/>
                    <a:pt x="40515" y="749"/>
                    <a:pt x="37403" y="457"/>
                  </a:cubicBezTo>
                  <a:cubicBezTo>
                    <a:pt x="30469" y="-203"/>
                    <a:pt x="18429" y="3277"/>
                    <a:pt x="16791" y="4458"/>
                  </a:cubicBezTo>
                  <a:cubicBezTo>
                    <a:pt x="15165" y="5651"/>
                    <a:pt x="12194" y="14986"/>
                    <a:pt x="11762" y="16472"/>
                  </a:cubicBezTo>
                  <a:cubicBezTo>
                    <a:pt x="11317" y="17945"/>
                    <a:pt x="11457" y="21069"/>
                    <a:pt x="11609" y="24028"/>
                  </a:cubicBezTo>
                  <a:cubicBezTo>
                    <a:pt x="11978" y="31445"/>
                    <a:pt x="16054" y="39306"/>
                    <a:pt x="16054" y="39306"/>
                  </a:cubicBezTo>
                  <a:cubicBezTo>
                    <a:pt x="16054" y="39306"/>
                    <a:pt x="14721" y="39446"/>
                    <a:pt x="14429" y="41377"/>
                  </a:cubicBezTo>
                  <a:cubicBezTo>
                    <a:pt x="14124" y="43307"/>
                    <a:pt x="15089" y="44348"/>
                    <a:pt x="16283" y="44640"/>
                  </a:cubicBezTo>
                  <a:cubicBezTo>
                    <a:pt x="18645" y="45237"/>
                    <a:pt x="30139" y="47904"/>
                    <a:pt x="30139" y="47904"/>
                  </a:cubicBezTo>
                  <a:lnTo>
                    <a:pt x="30139" y="55347"/>
                  </a:lnTo>
                  <a:cubicBezTo>
                    <a:pt x="28945" y="55740"/>
                    <a:pt x="27942" y="56578"/>
                    <a:pt x="27357" y="57671"/>
                  </a:cubicBezTo>
                  <a:lnTo>
                    <a:pt x="319" y="49720"/>
                  </a:lnTo>
                  <a:lnTo>
                    <a:pt x="319" y="52984"/>
                  </a:lnTo>
                  <a:lnTo>
                    <a:pt x="26773" y="60109"/>
                  </a:lnTo>
                  <a:cubicBezTo>
                    <a:pt x="26837" y="62751"/>
                    <a:pt x="28983" y="64859"/>
                    <a:pt x="31637" y="64859"/>
                  </a:cubicBezTo>
                  <a:cubicBezTo>
                    <a:pt x="33441" y="64859"/>
                    <a:pt x="35028" y="63868"/>
                    <a:pt x="35866" y="62408"/>
                  </a:cubicBezTo>
                  <a:close/>
                  <a:moveTo>
                    <a:pt x="28246" y="60528"/>
                  </a:moveTo>
                  <a:cubicBezTo>
                    <a:pt x="28513" y="62103"/>
                    <a:pt x="29885" y="63309"/>
                    <a:pt x="31548" y="63309"/>
                  </a:cubicBezTo>
                  <a:cubicBezTo>
                    <a:pt x="32666" y="63309"/>
                    <a:pt x="33669" y="62751"/>
                    <a:pt x="34266" y="61900"/>
                  </a:cubicBezTo>
                  <a:lnTo>
                    <a:pt x="33326" y="61608"/>
                  </a:lnTo>
                  <a:lnTo>
                    <a:pt x="34139" y="59157"/>
                  </a:lnTo>
                  <a:lnTo>
                    <a:pt x="34825" y="59360"/>
                  </a:lnTo>
                  <a:cubicBezTo>
                    <a:pt x="34647" y="58433"/>
                    <a:pt x="34088" y="57633"/>
                    <a:pt x="33326" y="57150"/>
                  </a:cubicBezTo>
                  <a:lnTo>
                    <a:pt x="33326" y="57518"/>
                  </a:lnTo>
                  <a:lnTo>
                    <a:pt x="30063" y="57518"/>
                  </a:lnTo>
                  <a:lnTo>
                    <a:pt x="30063" y="56985"/>
                  </a:lnTo>
                  <a:cubicBezTo>
                    <a:pt x="29542" y="57239"/>
                    <a:pt x="29110" y="57620"/>
                    <a:pt x="28793" y="58090"/>
                  </a:cubicBezTo>
                  <a:lnTo>
                    <a:pt x="29389" y="58268"/>
                  </a:lnTo>
                  <a:lnTo>
                    <a:pt x="28945" y="60706"/>
                  </a:lnTo>
                  <a:close/>
                  <a:moveTo>
                    <a:pt x="23154" y="8026"/>
                  </a:moveTo>
                  <a:cubicBezTo>
                    <a:pt x="23154" y="8026"/>
                    <a:pt x="21515" y="12548"/>
                    <a:pt x="21071" y="17958"/>
                  </a:cubicBezTo>
                  <a:cubicBezTo>
                    <a:pt x="21071" y="17983"/>
                    <a:pt x="14403" y="17958"/>
                    <a:pt x="14403" y="17958"/>
                  </a:cubicBezTo>
                  <a:lnTo>
                    <a:pt x="14403" y="19507"/>
                  </a:lnTo>
                  <a:lnTo>
                    <a:pt x="20855" y="19507"/>
                  </a:lnTo>
                  <a:lnTo>
                    <a:pt x="20855" y="22479"/>
                  </a:lnTo>
                  <a:lnTo>
                    <a:pt x="14556" y="22479"/>
                  </a:lnTo>
                  <a:cubicBezTo>
                    <a:pt x="14556" y="22479"/>
                    <a:pt x="15877" y="35369"/>
                    <a:pt x="20106" y="39599"/>
                  </a:cubicBezTo>
                  <a:cubicBezTo>
                    <a:pt x="20487" y="39967"/>
                    <a:pt x="25224" y="40640"/>
                    <a:pt x="25224" y="40640"/>
                  </a:cubicBezTo>
                  <a:cubicBezTo>
                    <a:pt x="25224" y="40640"/>
                    <a:pt x="22557" y="34785"/>
                    <a:pt x="22557" y="20853"/>
                  </a:cubicBezTo>
                  <a:cubicBezTo>
                    <a:pt x="22557" y="12763"/>
                    <a:pt x="23154" y="8026"/>
                    <a:pt x="23154" y="8026"/>
                  </a:cubicBezTo>
                  <a:moveTo>
                    <a:pt x="28856" y="41377"/>
                  </a:moveTo>
                  <a:cubicBezTo>
                    <a:pt x="28856" y="41377"/>
                    <a:pt x="25668" y="34341"/>
                    <a:pt x="25668" y="22619"/>
                  </a:cubicBezTo>
                  <a:lnTo>
                    <a:pt x="34127" y="22619"/>
                  </a:lnTo>
                  <a:lnTo>
                    <a:pt x="34127" y="19367"/>
                  </a:lnTo>
                  <a:lnTo>
                    <a:pt x="25745" y="19367"/>
                  </a:lnTo>
                  <a:lnTo>
                    <a:pt x="25745" y="17589"/>
                  </a:lnTo>
                  <a:lnTo>
                    <a:pt x="34266" y="17589"/>
                  </a:lnTo>
                  <a:cubicBezTo>
                    <a:pt x="34266" y="17589"/>
                    <a:pt x="33974" y="7798"/>
                    <a:pt x="35905" y="3277"/>
                  </a:cubicBezTo>
                  <a:cubicBezTo>
                    <a:pt x="35943" y="3188"/>
                    <a:pt x="35828" y="22111"/>
                    <a:pt x="35600" y="28181"/>
                  </a:cubicBezTo>
                  <a:cubicBezTo>
                    <a:pt x="35384" y="34265"/>
                    <a:pt x="34711" y="42494"/>
                    <a:pt x="34711" y="42494"/>
                  </a:cubicBezTo>
                  <a:close/>
                  <a:moveTo>
                    <a:pt x="38940" y="22619"/>
                  </a:moveTo>
                  <a:cubicBezTo>
                    <a:pt x="38940" y="22619"/>
                    <a:pt x="38495" y="34709"/>
                    <a:pt x="38279" y="36335"/>
                  </a:cubicBezTo>
                  <a:cubicBezTo>
                    <a:pt x="38279" y="36335"/>
                    <a:pt x="47843" y="34265"/>
                    <a:pt x="51322" y="34341"/>
                  </a:cubicBezTo>
                  <a:cubicBezTo>
                    <a:pt x="51399" y="34341"/>
                    <a:pt x="53773" y="26632"/>
                    <a:pt x="53773" y="23584"/>
                  </a:cubicBezTo>
                  <a:cubicBezTo>
                    <a:pt x="53773" y="23520"/>
                    <a:pt x="38940" y="22619"/>
                    <a:pt x="38940" y="22619"/>
                  </a:cubicBezTo>
                  <a:moveTo>
                    <a:pt x="37975" y="39459"/>
                  </a:moveTo>
                  <a:lnTo>
                    <a:pt x="37898" y="42418"/>
                  </a:lnTo>
                  <a:cubicBezTo>
                    <a:pt x="37898" y="42418"/>
                    <a:pt x="46509" y="40856"/>
                    <a:pt x="47538" y="40195"/>
                  </a:cubicBezTo>
                  <a:cubicBezTo>
                    <a:pt x="48579" y="39535"/>
                    <a:pt x="49544" y="37452"/>
                    <a:pt x="49544" y="3745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195983F-C85E-F692-88D3-DCE5FE74A133}"/>
                </a:ext>
              </a:extLst>
            </p:cNvPr>
            <p:cNvSpPr/>
            <p:nvPr/>
          </p:nvSpPr>
          <p:spPr>
            <a:xfrm flipV="1">
              <a:off x="3179903" y="6043360"/>
              <a:ext cx="945171" cy="68992"/>
            </a:xfrm>
            <a:custGeom>
              <a:avLst/>
              <a:gdLst>
                <a:gd name="connsiteX0" fmla="*/ 189834 w 200037"/>
                <a:gd name="connsiteY0" fmla="*/ 4754 h 8762"/>
                <a:gd name="connsiteX1" fmla="*/ 194216 w 200037"/>
                <a:gd name="connsiteY1" fmla="*/ 9135 h 8762"/>
                <a:gd name="connsiteX2" fmla="*/ 195981 w 200037"/>
                <a:gd name="connsiteY2" fmla="*/ 9135 h 8762"/>
                <a:gd name="connsiteX3" fmla="*/ 200363 w 200037"/>
                <a:gd name="connsiteY3" fmla="*/ 4754 h 8762"/>
                <a:gd name="connsiteX4" fmla="*/ 195981 w 200037"/>
                <a:gd name="connsiteY4" fmla="*/ 372 h 8762"/>
                <a:gd name="connsiteX5" fmla="*/ 194216 w 200037"/>
                <a:gd name="connsiteY5" fmla="*/ 372 h 8762"/>
                <a:gd name="connsiteX6" fmla="*/ 189834 w 200037"/>
                <a:gd name="connsiteY6" fmla="*/ 4754 h 8762"/>
                <a:gd name="connsiteX7" fmla="*/ 145969 w 200037"/>
                <a:gd name="connsiteY7" fmla="*/ 4754 h 8762"/>
                <a:gd name="connsiteX8" fmla="*/ 150350 w 200037"/>
                <a:gd name="connsiteY8" fmla="*/ 9135 h 8762"/>
                <a:gd name="connsiteX9" fmla="*/ 176677 w 200037"/>
                <a:gd name="connsiteY9" fmla="*/ 9135 h 8762"/>
                <a:gd name="connsiteX10" fmla="*/ 181059 w 200037"/>
                <a:gd name="connsiteY10" fmla="*/ 4754 h 8762"/>
                <a:gd name="connsiteX11" fmla="*/ 176677 w 200037"/>
                <a:gd name="connsiteY11" fmla="*/ 372 h 8762"/>
                <a:gd name="connsiteX12" fmla="*/ 150350 w 200037"/>
                <a:gd name="connsiteY12" fmla="*/ 372 h 8762"/>
                <a:gd name="connsiteX13" fmla="*/ 145969 w 200037"/>
                <a:gd name="connsiteY13" fmla="*/ 4754 h 8762"/>
                <a:gd name="connsiteX14" fmla="*/ 19629 w 200037"/>
                <a:gd name="connsiteY14" fmla="*/ 4754 h 8762"/>
                <a:gd name="connsiteX15" fmla="*/ 24011 w 200037"/>
                <a:gd name="connsiteY15" fmla="*/ 9135 h 8762"/>
                <a:gd name="connsiteX16" fmla="*/ 50338 w 200037"/>
                <a:gd name="connsiteY16" fmla="*/ 9135 h 8762"/>
                <a:gd name="connsiteX17" fmla="*/ 54719 w 200037"/>
                <a:gd name="connsiteY17" fmla="*/ 4754 h 8762"/>
                <a:gd name="connsiteX18" fmla="*/ 50338 w 200037"/>
                <a:gd name="connsiteY18" fmla="*/ 372 h 8762"/>
                <a:gd name="connsiteX19" fmla="*/ 24011 w 200037"/>
                <a:gd name="connsiteY19" fmla="*/ 372 h 8762"/>
                <a:gd name="connsiteX20" fmla="*/ 19629 w 200037"/>
                <a:gd name="connsiteY20" fmla="*/ 4754 h 8762"/>
                <a:gd name="connsiteX21" fmla="*/ 325 w 200037"/>
                <a:gd name="connsiteY21" fmla="*/ 4754 h 8762"/>
                <a:gd name="connsiteX22" fmla="*/ 4707 w 200037"/>
                <a:gd name="connsiteY22" fmla="*/ 9135 h 8762"/>
                <a:gd name="connsiteX23" fmla="*/ 6472 w 200037"/>
                <a:gd name="connsiteY23" fmla="*/ 9135 h 8762"/>
                <a:gd name="connsiteX24" fmla="*/ 10853 w 200037"/>
                <a:gd name="connsiteY24" fmla="*/ 4754 h 8762"/>
                <a:gd name="connsiteX25" fmla="*/ 6472 w 200037"/>
                <a:gd name="connsiteY25" fmla="*/ 372 h 8762"/>
                <a:gd name="connsiteX26" fmla="*/ 4707 w 200037"/>
                <a:gd name="connsiteY26" fmla="*/ 372 h 8762"/>
                <a:gd name="connsiteX27" fmla="*/ 325 w 200037"/>
                <a:gd name="connsiteY27" fmla="*/ 4754 h 8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00037" h="8762">
                  <a:moveTo>
                    <a:pt x="189834" y="4754"/>
                  </a:moveTo>
                  <a:cubicBezTo>
                    <a:pt x="189834" y="7180"/>
                    <a:pt x="191803" y="9135"/>
                    <a:pt x="194216" y="9135"/>
                  </a:cubicBezTo>
                  <a:lnTo>
                    <a:pt x="195981" y="9135"/>
                  </a:lnTo>
                  <a:cubicBezTo>
                    <a:pt x="198394" y="9135"/>
                    <a:pt x="200363" y="7180"/>
                    <a:pt x="200363" y="4754"/>
                  </a:cubicBezTo>
                  <a:cubicBezTo>
                    <a:pt x="200363" y="2328"/>
                    <a:pt x="198394" y="372"/>
                    <a:pt x="195981" y="372"/>
                  </a:cubicBezTo>
                  <a:lnTo>
                    <a:pt x="194216" y="372"/>
                  </a:lnTo>
                  <a:cubicBezTo>
                    <a:pt x="191803" y="372"/>
                    <a:pt x="189834" y="2328"/>
                    <a:pt x="189834" y="4754"/>
                  </a:cubicBezTo>
                  <a:moveTo>
                    <a:pt x="145969" y="4754"/>
                  </a:moveTo>
                  <a:cubicBezTo>
                    <a:pt x="145969" y="7180"/>
                    <a:pt x="147924" y="9135"/>
                    <a:pt x="150350" y="9135"/>
                  </a:cubicBezTo>
                  <a:lnTo>
                    <a:pt x="176677" y="9135"/>
                  </a:lnTo>
                  <a:cubicBezTo>
                    <a:pt x="179103" y="9135"/>
                    <a:pt x="181059" y="7180"/>
                    <a:pt x="181059" y="4754"/>
                  </a:cubicBezTo>
                  <a:cubicBezTo>
                    <a:pt x="181059" y="2328"/>
                    <a:pt x="179103" y="372"/>
                    <a:pt x="176677" y="372"/>
                  </a:cubicBezTo>
                  <a:lnTo>
                    <a:pt x="150350" y="372"/>
                  </a:lnTo>
                  <a:cubicBezTo>
                    <a:pt x="147924" y="372"/>
                    <a:pt x="145969" y="2328"/>
                    <a:pt x="145969" y="4754"/>
                  </a:cubicBezTo>
                  <a:moveTo>
                    <a:pt x="19629" y="4754"/>
                  </a:moveTo>
                  <a:cubicBezTo>
                    <a:pt x="19629" y="7180"/>
                    <a:pt x="21585" y="9135"/>
                    <a:pt x="24011" y="9135"/>
                  </a:cubicBezTo>
                  <a:lnTo>
                    <a:pt x="50338" y="9135"/>
                  </a:lnTo>
                  <a:cubicBezTo>
                    <a:pt x="52763" y="9135"/>
                    <a:pt x="54719" y="7180"/>
                    <a:pt x="54719" y="4754"/>
                  </a:cubicBezTo>
                  <a:cubicBezTo>
                    <a:pt x="54719" y="2328"/>
                    <a:pt x="52763" y="372"/>
                    <a:pt x="50338" y="372"/>
                  </a:cubicBezTo>
                  <a:lnTo>
                    <a:pt x="24011" y="372"/>
                  </a:lnTo>
                  <a:cubicBezTo>
                    <a:pt x="21585" y="372"/>
                    <a:pt x="19629" y="2328"/>
                    <a:pt x="19629" y="4754"/>
                  </a:cubicBezTo>
                  <a:moveTo>
                    <a:pt x="325" y="4754"/>
                  </a:moveTo>
                  <a:cubicBezTo>
                    <a:pt x="325" y="7180"/>
                    <a:pt x="2294" y="9135"/>
                    <a:pt x="4707" y="9135"/>
                  </a:cubicBezTo>
                  <a:lnTo>
                    <a:pt x="6472" y="9135"/>
                  </a:lnTo>
                  <a:cubicBezTo>
                    <a:pt x="8885" y="9135"/>
                    <a:pt x="10853" y="7180"/>
                    <a:pt x="10853" y="4754"/>
                  </a:cubicBezTo>
                  <a:cubicBezTo>
                    <a:pt x="10853" y="2328"/>
                    <a:pt x="8885" y="372"/>
                    <a:pt x="6472" y="372"/>
                  </a:cubicBezTo>
                  <a:lnTo>
                    <a:pt x="4707" y="372"/>
                  </a:lnTo>
                  <a:cubicBezTo>
                    <a:pt x="2294" y="372"/>
                    <a:pt x="325" y="2328"/>
                    <a:pt x="325" y="4754"/>
                  </a:cubicBezTo>
                </a:path>
              </a:pathLst>
            </a:custGeom>
            <a:solidFill>
              <a:srgbClr val="2D2A2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DA0AB2A-E62E-DCBF-5785-9915B3E16035}"/>
              </a:ext>
            </a:extLst>
          </p:cNvPr>
          <p:cNvGrpSpPr/>
          <p:nvPr/>
        </p:nvGrpSpPr>
        <p:grpSpPr>
          <a:xfrm>
            <a:off x="8148038" y="3163812"/>
            <a:ext cx="3088779" cy="791758"/>
            <a:chOff x="2864392" y="8197494"/>
            <a:chExt cx="391723" cy="103591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C980AAE-9B5D-3572-389F-C5487FA8EB2E}"/>
                </a:ext>
              </a:extLst>
            </p:cNvPr>
            <p:cNvSpPr/>
            <p:nvPr/>
          </p:nvSpPr>
          <p:spPr>
            <a:xfrm flipV="1">
              <a:off x="2864392" y="8197494"/>
              <a:ext cx="168080" cy="103591"/>
            </a:xfrm>
            <a:custGeom>
              <a:avLst/>
              <a:gdLst>
                <a:gd name="connsiteX0" fmla="*/ 105032 w 110261"/>
                <a:gd name="connsiteY0" fmla="*/ 54145 h 62534"/>
                <a:gd name="connsiteX1" fmla="*/ 93145 w 110261"/>
                <a:gd name="connsiteY1" fmla="*/ 62908 h 62534"/>
                <a:gd name="connsiteX2" fmla="*/ 63236 w 110261"/>
                <a:gd name="connsiteY2" fmla="*/ 62908 h 62534"/>
                <a:gd name="connsiteX3" fmla="*/ 48898 w 110261"/>
                <a:gd name="connsiteY3" fmla="*/ 62908 h 62534"/>
                <a:gd name="connsiteX4" fmla="*/ 17326 w 110261"/>
                <a:gd name="connsiteY4" fmla="*/ 62908 h 62534"/>
                <a:gd name="connsiteX5" fmla="*/ 5439 w 110261"/>
                <a:gd name="connsiteY5" fmla="*/ 54145 h 62534"/>
                <a:gd name="connsiteX6" fmla="*/ 105 w 110261"/>
                <a:gd name="connsiteY6" fmla="*/ 31641 h 62534"/>
                <a:gd name="connsiteX7" fmla="*/ 5439 w 110261"/>
                <a:gd name="connsiteY7" fmla="*/ 9136 h 62534"/>
                <a:gd name="connsiteX8" fmla="*/ 17326 w 110261"/>
                <a:gd name="connsiteY8" fmla="*/ 373 h 62534"/>
                <a:gd name="connsiteX9" fmla="*/ 48898 w 110261"/>
                <a:gd name="connsiteY9" fmla="*/ 373 h 62534"/>
                <a:gd name="connsiteX10" fmla="*/ 63236 w 110261"/>
                <a:gd name="connsiteY10" fmla="*/ 373 h 62534"/>
                <a:gd name="connsiteX11" fmla="*/ 93145 w 110261"/>
                <a:gd name="connsiteY11" fmla="*/ 373 h 62534"/>
                <a:gd name="connsiteX12" fmla="*/ 105032 w 110261"/>
                <a:gd name="connsiteY12" fmla="*/ 9136 h 62534"/>
                <a:gd name="connsiteX13" fmla="*/ 110366 w 110261"/>
                <a:gd name="connsiteY13" fmla="*/ 31641 h 62534"/>
                <a:gd name="connsiteX14" fmla="*/ 105032 w 110261"/>
                <a:gd name="connsiteY14" fmla="*/ 54145 h 6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0261" h="62534">
                  <a:moveTo>
                    <a:pt x="105032" y="54145"/>
                  </a:moveTo>
                  <a:cubicBezTo>
                    <a:pt x="103991" y="56202"/>
                    <a:pt x="100066" y="62908"/>
                    <a:pt x="93145" y="62908"/>
                  </a:cubicBezTo>
                  <a:lnTo>
                    <a:pt x="63236" y="62908"/>
                  </a:lnTo>
                  <a:lnTo>
                    <a:pt x="48898" y="62908"/>
                  </a:lnTo>
                  <a:lnTo>
                    <a:pt x="17326" y="62908"/>
                  </a:lnTo>
                  <a:cubicBezTo>
                    <a:pt x="10417" y="62908"/>
                    <a:pt x="6480" y="56202"/>
                    <a:pt x="5439" y="54145"/>
                  </a:cubicBezTo>
                  <a:cubicBezTo>
                    <a:pt x="1895" y="47122"/>
                    <a:pt x="105" y="39553"/>
                    <a:pt x="105" y="31641"/>
                  </a:cubicBezTo>
                  <a:cubicBezTo>
                    <a:pt x="105" y="23729"/>
                    <a:pt x="1895" y="16159"/>
                    <a:pt x="5439" y="9136"/>
                  </a:cubicBezTo>
                  <a:cubicBezTo>
                    <a:pt x="6480" y="7079"/>
                    <a:pt x="10404" y="373"/>
                    <a:pt x="17326" y="373"/>
                  </a:cubicBezTo>
                  <a:lnTo>
                    <a:pt x="48898" y="373"/>
                  </a:lnTo>
                  <a:lnTo>
                    <a:pt x="63236" y="373"/>
                  </a:lnTo>
                  <a:lnTo>
                    <a:pt x="93145" y="373"/>
                  </a:lnTo>
                  <a:cubicBezTo>
                    <a:pt x="100066" y="373"/>
                    <a:pt x="103991" y="7079"/>
                    <a:pt x="105032" y="9136"/>
                  </a:cubicBezTo>
                  <a:cubicBezTo>
                    <a:pt x="108575" y="16159"/>
                    <a:pt x="110366" y="23729"/>
                    <a:pt x="110366" y="31641"/>
                  </a:cubicBezTo>
                  <a:cubicBezTo>
                    <a:pt x="110366" y="39553"/>
                    <a:pt x="108575" y="47122"/>
                    <a:pt x="105032" y="54145"/>
                  </a:cubicBezTo>
                </a:path>
              </a:pathLst>
            </a:custGeom>
            <a:solidFill>
              <a:srgbClr val="E122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F083491-69C4-547A-1EE7-E6A132E87A9D}"/>
                </a:ext>
              </a:extLst>
            </p:cNvPr>
            <p:cNvSpPr/>
            <p:nvPr/>
          </p:nvSpPr>
          <p:spPr>
            <a:xfrm flipV="1">
              <a:off x="3088035" y="8197494"/>
              <a:ext cx="168080" cy="103591"/>
            </a:xfrm>
            <a:custGeom>
              <a:avLst/>
              <a:gdLst>
                <a:gd name="connsiteX0" fmla="*/ 105044 w 110261"/>
                <a:gd name="connsiteY0" fmla="*/ 54145 h 62534"/>
                <a:gd name="connsiteX1" fmla="*/ 93156 w 110261"/>
                <a:gd name="connsiteY1" fmla="*/ 62908 h 62534"/>
                <a:gd name="connsiteX2" fmla="*/ 63248 w 110261"/>
                <a:gd name="connsiteY2" fmla="*/ 62908 h 62534"/>
                <a:gd name="connsiteX3" fmla="*/ 48910 w 110261"/>
                <a:gd name="connsiteY3" fmla="*/ 62908 h 62534"/>
                <a:gd name="connsiteX4" fmla="*/ 17337 w 110261"/>
                <a:gd name="connsiteY4" fmla="*/ 62908 h 62534"/>
                <a:gd name="connsiteX5" fmla="*/ 5450 w 110261"/>
                <a:gd name="connsiteY5" fmla="*/ 54145 h 62534"/>
                <a:gd name="connsiteX6" fmla="*/ 116 w 110261"/>
                <a:gd name="connsiteY6" fmla="*/ 31641 h 62534"/>
                <a:gd name="connsiteX7" fmla="*/ 5450 w 110261"/>
                <a:gd name="connsiteY7" fmla="*/ 9136 h 62534"/>
                <a:gd name="connsiteX8" fmla="*/ 17337 w 110261"/>
                <a:gd name="connsiteY8" fmla="*/ 373 h 62534"/>
                <a:gd name="connsiteX9" fmla="*/ 48910 w 110261"/>
                <a:gd name="connsiteY9" fmla="*/ 373 h 62534"/>
                <a:gd name="connsiteX10" fmla="*/ 63248 w 110261"/>
                <a:gd name="connsiteY10" fmla="*/ 373 h 62534"/>
                <a:gd name="connsiteX11" fmla="*/ 93156 w 110261"/>
                <a:gd name="connsiteY11" fmla="*/ 373 h 62534"/>
                <a:gd name="connsiteX12" fmla="*/ 105044 w 110261"/>
                <a:gd name="connsiteY12" fmla="*/ 9136 h 62534"/>
                <a:gd name="connsiteX13" fmla="*/ 110378 w 110261"/>
                <a:gd name="connsiteY13" fmla="*/ 31641 h 62534"/>
                <a:gd name="connsiteX14" fmla="*/ 105044 w 110261"/>
                <a:gd name="connsiteY14" fmla="*/ 54145 h 6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0261" h="62534">
                  <a:moveTo>
                    <a:pt x="105044" y="54145"/>
                  </a:moveTo>
                  <a:cubicBezTo>
                    <a:pt x="104002" y="56202"/>
                    <a:pt x="100078" y="62908"/>
                    <a:pt x="93156" y="62908"/>
                  </a:cubicBezTo>
                  <a:lnTo>
                    <a:pt x="63248" y="62908"/>
                  </a:lnTo>
                  <a:lnTo>
                    <a:pt x="48910" y="62908"/>
                  </a:lnTo>
                  <a:lnTo>
                    <a:pt x="17337" y="62908"/>
                  </a:lnTo>
                  <a:cubicBezTo>
                    <a:pt x="10429" y="62908"/>
                    <a:pt x="6492" y="56202"/>
                    <a:pt x="5450" y="54145"/>
                  </a:cubicBezTo>
                  <a:cubicBezTo>
                    <a:pt x="1907" y="47122"/>
                    <a:pt x="116" y="39553"/>
                    <a:pt x="116" y="31641"/>
                  </a:cubicBezTo>
                  <a:cubicBezTo>
                    <a:pt x="116" y="23729"/>
                    <a:pt x="1907" y="16159"/>
                    <a:pt x="5450" y="9136"/>
                  </a:cubicBezTo>
                  <a:cubicBezTo>
                    <a:pt x="6492" y="7079"/>
                    <a:pt x="10416" y="373"/>
                    <a:pt x="17337" y="373"/>
                  </a:cubicBezTo>
                  <a:lnTo>
                    <a:pt x="48910" y="373"/>
                  </a:lnTo>
                  <a:lnTo>
                    <a:pt x="63248" y="373"/>
                  </a:lnTo>
                  <a:lnTo>
                    <a:pt x="93156" y="373"/>
                  </a:lnTo>
                  <a:cubicBezTo>
                    <a:pt x="100078" y="373"/>
                    <a:pt x="104002" y="7079"/>
                    <a:pt x="105044" y="9136"/>
                  </a:cubicBezTo>
                  <a:cubicBezTo>
                    <a:pt x="108587" y="16159"/>
                    <a:pt x="110378" y="23729"/>
                    <a:pt x="110378" y="31641"/>
                  </a:cubicBezTo>
                  <a:cubicBezTo>
                    <a:pt x="110378" y="39553"/>
                    <a:pt x="108587" y="47122"/>
                    <a:pt x="105044" y="54145"/>
                  </a:cubicBezTo>
                </a:path>
              </a:pathLst>
            </a:custGeom>
            <a:solidFill>
              <a:srgbClr val="0056B8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1E364AD-3E0C-AE6F-BEC1-51C525332910}"/>
                </a:ext>
              </a:extLst>
            </p:cNvPr>
            <p:cNvSpPr/>
            <p:nvPr/>
          </p:nvSpPr>
          <p:spPr>
            <a:xfrm flipV="1">
              <a:off x="3023741" y="8231406"/>
              <a:ext cx="43268" cy="36900"/>
            </a:xfrm>
            <a:custGeom>
              <a:avLst/>
              <a:gdLst>
                <a:gd name="connsiteX0" fmla="*/ 19855 w 28384"/>
                <a:gd name="connsiteY0" fmla="*/ 371 h 22275"/>
                <a:gd name="connsiteX1" fmla="*/ 106 w 28384"/>
                <a:gd name="connsiteY1" fmla="*/ 371 h 22275"/>
                <a:gd name="connsiteX2" fmla="*/ 106 w 28384"/>
                <a:gd name="connsiteY2" fmla="*/ 22646 h 22275"/>
                <a:gd name="connsiteX3" fmla="*/ 28491 w 28384"/>
                <a:gd name="connsiteY3" fmla="*/ 22646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84" h="22275">
                  <a:moveTo>
                    <a:pt x="19855" y="371"/>
                  </a:moveTo>
                  <a:lnTo>
                    <a:pt x="106" y="371"/>
                  </a:lnTo>
                  <a:lnTo>
                    <a:pt x="106" y="22646"/>
                  </a:lnTo>
                  <a:lnTo>
                    <a:pt x="28491" y="22646"/>
                  </a:lnTo>
                  <a:close/>
                </a:path>
              </a:pathLst>
            </a:custGeom>
            <a:solidFill>
              <a:srgbClr val="E122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A296583-A97D-8AE9-D1F0-489E3F48F751}"/>
                </a:ext>
              </a:extLst>
            </p:cNvPr>
            <p:cNvSpPr/>
            <p:nvPr/>
          </p:nvSpPr>
          <p:spPr>
            <a:xfrm flipV="1">
              <a:off x="3053865" y="8231406"/>
              <a:ext cx="43268" cy="36900"/>
            </a:xfrm>
            <a:custGeom>
              <a:avLst/>
              <a:gdLst>
                <a:gd name="connsiteX0" fmla="*/ 8743 w 28384"/>
                <a:gd name="connsiteY0" fmla="*/ 22648 h 22275"/>
                <a:gd name="connsiteX1" fmla="*/ 28491 w 28384"/>
                <a:gd name="connsiteY1" fmla="*/ 22648 h 22275"/>
                <a:gd name="connsiteX2" fmla="*/ 28491 w 28384"/>
                <a:gd name="connsiteY2" fmla="*/ 372 h 22275"/>
                <a:gd name="connsiteX3" fmla="*/ 107 w 28384"/>
                <a:gd name="connsiteY3" fmla="*/ 372 h 2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84" h="22275">
                  <a:moveTo>
                    <a:pt x="8743" y="22648"/>
                  </a:moveTo>
                  <a:lnTo>
                    <a:pt x="28491" y="22648"/>
                  </a:lnTo>
                  <a:lnTo>
                    <a:pt x="28491" y="372"/>
                  </a:lnTo>
                  <a:lnTo>
                    <a:pt x="107" y="372"/>
                  </a:lnTo>
                  <a:close/>
                </a:path>
              </a:pathLst>
            </a:custGeom>
            <a:solidFill>
              <a:srgbClr val="0056B8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DB60B64-8685-A984-96A9-FB9BF2B5957D}"/>
              </a:ext>
            </a:extLst>
          </p:cNvPr>
          <p:cNvGrpSpPr/>
          <p:nvPr/>
        </p:nvGrpSpPr>
        <p:grpSpPr>
          <a:xfrm>
            <a:off x="7953650" y="1710480"/>
            <a:ext cx="3730350" cy="791758"/>
            <a:chOff x="4533347" y="5292818"/>
            <a:chExt cx="390250" cy="81397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D3A4CD28-256E-47F3-4F78-5B0BAD562B8B}"/>
                </a:ext>
              </a:extLst>
            </p:cNvPr>
            <p:cNvSpPr/>
            <p:nvPr/>
          </p:nvSpPr>
          <p:spPr>
            <a:xfrm flipV="1">
              <a:off x="4662360" y="5292840"/>
              <a:ext cx="132225" cy="81375"/>
            </a:xfrm>
            <a:custGeom>
              <a:avLst/>
              <a:gdLst>
                <a:gd name="connsiteX0" fmla="*/ 86937 w 86740"/>
                <a:gd name="connsiteY0" fmla="*/ 49358 h 49123"/>
                <a:gd name="connsiteX1" fmla="*/ 58807 w 86740"/>
                <a:gd name="connsiteY1" fmla="*/ 49358 h 49123"/>
                <a:gd name="connsiteX2" fmla="*/ 45472 w 86740"/>
                <a:gd name="connsiteY2" fmla="*/ 49358 h 49123"/>
                <a:gd name="connsiteX3" fmla="*/ 196 w 86740"/>
                <a:gd name="connsiteY3" fmla="*/ 49358 h 49123"/>
                <a:gd name="connsiteX4" fmla="*/ 196 w 86740"/>
                <a:gd name="connsiteY4" fmla="*/ 235 h 49123"/>
                <a:gd name="connsiteX5" fmla="*/ 45472 w 86740"/>
                <a:gd name="connsiteY5" fmla="*/ 235 h 49123"/>
                <a:gd name="connsiteX6" fmla="*/ 58807 w 86740"/>
                <a:gd name="connsiteY6" fmla="*/ 235 h 49123"/>
                <a:gd name="connsiteX7" fmla="*/ 86937 w 86740"/>
                <a:gd name="connsiteY7" fmla="*/ 235 h 49123"/>
                <a:gd name="connsiteX8" fmla="*/ 86937 w 86740"/>
                <a:gd name="connsiteY8" fmla="*/ 49358 h 4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6740" h="49123">
                  <a:moveTo>
                    <a:pt x="86937" y="49358"/>
                  </a:moveTo>
                  <a:lnTo>
                    <a:pt x="58807" y="49358"/>
                  </a:lnTo>
                  <a:lnTo>
                    <a:pt x="45472" y="49358"/>
                  </a:lnTo>
                  <a:lnTo>
                    <a:pt x="196" y="49358"/>
                  </a:lnTo>
                  <a:lnTo>
                    <a:pt x="196" y="235"/>
                  </a:lnTo>
                  <a:lnTo>
                    <a:pt x="45472" y="235"/>
                  </a:lnTo>
                  <a:lnTo>
                    <a:pt x="58807" y="235"/>
                  </a:lnTo>
                  <a:lnTo>
                    <a:pt x="86937" y="235"/>
                  </a:lnTo>
                  <a:lnTo>
                    <a:pt x="86937" y="49358"/>
                  </a:lnTo>
                  <a:close/>
                </a:path>
              </a:pathLst>
            </a:custGeom>
            <a:solidFill>
              <a:srgbClr val="9E26B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3ED9DF5-35C8-A330-8078-136C89BE92A5}"/>
                </a:ext>
              </a:extLst>
            </p:cNvPr>
            <p:cNvSpPr/>
            <p:nvPr/>
          </p:nvSpPr>
          <p:spPr>
            <a:xfrm flipV="1">
              <a:off x="4533347" y="5292818"/>
              <a:ext cx="129011" cy="81375"/>
            </a:xfrm>
            <a:custGeom>
              <a:avLst/>
              <a:gdLst>
                <a:gd name="connsiteX0" fmla="*/ 84822 w 84632"/>
                <a:gd name="connsiteY0" fmla="*/ 49358 h 49123"/>
                <a:gd name="connsiteX1" fmla="*/ 47967 w 84632"/>
                <a:gd name="connsiteY1" fmla="*/ 49358 h 49123"/>
                <a:gd name="connsiteX2" fmla="*/ 37121 w 84632"/>
                <a:gd name="connsiteY2" fmla="*/ 49358 h 49123"/>
                <a:gd name="connsiteX3" fmla="*/ 13220 w 84632"/>
                <a:gd name="connsiteY3" fmla="*/ 49358 h 49123"/>
                <a:gd name="connsiteX4" fmla="*/ 4228 w 84632"/>
                <a:gd name="connsiteY4" fmla="*/ 42475 h 49123"/>
                <a:gd name="connsiteX5" fmla="*/ 189 w 84632"/>
                <a:gd name="connsiteY5" fmla="*/ 24797 h 49123"/>
                <a:gd name="connsiteX6" fmla="*/ 4228 w 84632"/>
                <a:gd name="connsiteY6" fmla="*/ 7131 h 49123"/>
                <a:gd name="connsiteX7" fmla="*/ 13220 w 84632"/>
                <a:gd name="connsiteY7" fmla="*/ 235 h 49123"/>
                <a:gd name="connsiteX8" fmla="*/ 37121 w 84632"/>
                <a:gd name="connsiteY8" fmla="*/ 235 h 49123"/>
                <a:gd name="connsiteX9" fmla="*/ 47967 w 84632"/>
                <a:gd name="connsiteY9" fmla="*/ 235 h 49123"/>
                <a:gd name="connsiteX10" fmla="*/ 84822 w 84632"/>
                <a:gd name="connsiteY10" fmla="*/ 235 h 4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632" h="49123">
                  <a:moveTo>
                    <a:pt x="84822" y="49358"/>
                  </a:moveTo>
                  <a:lnTo>
                    <a:pt x="47967" y="49358"/>
                  </a:lnTo>
                  <a:lnTo>
                    <a:pt x="37121" y="49358"/>
                  </a:lnTo>
                  <a:lnTo>
                    <a:pt x="13220" y="49358"/>
                  </a:lnTo>
                  <a:cubicBezTo>
                    <a:pt x="7987" y="49358"/>
                    <a:pt x="5015" y="44088"/>
                    <a:pt x="4228" y="42475"/>
                  </a:cubicBezTo>
                  <a:cubicBezTo>
                    <a:pt x="1548" y="36963"/>
                    <a:pt x="189" y="31020"/>
                    <a:pt x="189" y="24797"/>
                  </a:cubicBezTo>
                  <a:cubicBezTo>
                    <a:pt x="189" y="18586"/>
                    <a:pt x="1548" y="12643"/>
                    <a:pt x="4228" y="7131"/>
                  </a:cubicBezTo>
                  <a:cubicBezTo>
                    <a:pt x="5015" y="5518"/>
                    <a:pt x="7987" y="235"/>
                    <a:pt x="13220" y="235"/>
                  </a:cubicBezTo>
                  <a:lnTo>
                    <a:pt x="37121" y="235"/>
                  </a:lnTo>
                  <a:lnTo>
                    <a:pt x="47967" y="235"/>
                  </a:lnTo>
                  <a:lnTo>
                    <a:pt x="84822" y="235"/>
                  </a:lnTo>
                </a:path>
              </a:pathLst>
            </a:custGeom>
            <a:solidFill>
              <a:srgbClr val="E122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B61B4E8-C84F-39EB-CE8B-6B7AD9DAF811}"/>
                </a:ext>
              </a:extLst>
            </p:cNvPr>
            <p:cNvSpPr/>
            <p:nvPr/>
          </p:nvSpPr>
          <p:spPr>
            <a:xfrm flipV="1">
              <a:off x="4794586" y="5292840"/>
              <a:ext cx="129011" cy="81375"/>
            </a:xfrm>
            <a:custGeom>
              <a:avLst/>
              <a:gdLst>
                <a:gd name="connsiteX0" fmla="*/ 196 w 84632"/>
                <a:gd name="connsiteY0" fmla="*/ 49358 h 49123"/>
                <a:gd name="connsiteX1" fmla="*/ 37052 w 84632"/>
                <a:gd name="connsiteY1" fmla="*/ 49358 h 49123"/>
                <a:gd name="connsiteX2" fmla="*/ 47897 w 84632"/>
                <a:gd name="connsiteY2" fmla="*/ 49358 h 49123"/>
                <a:gd name="connsiteX3" fmla="*/ 71799 w 84632"/>
                <a:gd name="connsiteY3" fmla="*/ 49358 h 49123"/>
                <a:gd name="connsiteX4" fmla="*/ 80790 w 84632"/>
                <a:gd name="connsiteY4" fmla="*/ 42475 h 49123"/>
                <a:gd name="connsiteX5" fmla="*/ 84829 w 84632"/>
                <a:gd name="connsiteY5" fmla="*/ 24797 h 49123"/>
                <a:gd name="connsiteX6" fmla="*/ 80790 w 84632"/>
                <a:gd name="connsiteY6" fmla="*/ 7131 h 49123"/>
                <a:gd name="connsiteX7" fmla="*/ 71799 w 84632"/>
                <a:gd name="connsiteY7" fmla="*/ 235 h 49123"/>
                <a:gd name="connsiteX8" fmla="*/ 47897 w 84632"/>
                <a:gd name="connsiteY8" fmla="*/ 235 h 49123"/>
                <a:gd name="connsiteX9" fmla="*/ 37052 w 84632"/>
                <a:gd name="connsiteY9" fmla="*/ 235 h 49123"/>
                <a:gd name="connsiteX10" fmla="*/ 196 w 84632"/>
                <a:gd name="connsiteY10" fmla="*/ 235 h 4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632" h="49123">
                  <a:moveTo>
                    <a:pt x="196" y="49358"/>
                  </a:moveTo>
                  <a:lnTo>
                    <a:pt x="37052" y="49358"/>
                  </a:lnTo>
                  <a:lnTo>
                    <a:pt x="47897" y="49358"/>
                  </a:lnTo>
                  <a:lnTo>
                    <a:pt x="71799" y="49358"/>
                  </a:lnTo>
                  <a:cubicBezTo>
                    <a:pt x="77031" y="49358"/>
                    <a:pt x="80003" y="44088"/>
                    <a:pt x="80790" y="42475"/>
                  </a:cubicBezTo>
                  <a:cubicBezTo>
                    <a:pt x="83470" y="36963"/>
                    <a:pt x="84829" y="31020"/>
                    <a:pt x="84829" y="24797"/>
                  </a:cubicBezTo>
                  <a:cubicBezTo>
                    <a:pt x="84829" y="18586"/>
                    <a:pt x="83470" y="12643"/>
                    <a:pt x="80790" y="7131"/>
                  </a:cubicBezTo>
                  <a:cubicBezTo>
                    <a:pt x="80003" y="5518"/>
                    <a:pt x="77031" y="235"/>
                    <a:pt x="71799" y="235"/>
                  </a:cubicBezTo>
                  <a:lnTo>
                    <a:pt x="47897" y="235"/>
                  </a:lnTo>
                  <a:lnTo>
                    <a:pt x="37052" y="235"/>
                  </a:lnTo>
                  <a:lnTo>
                    <a:pt x="196" y="235"/>
                  </a:lnTo>
                </a:path>
              </a:pathLst>
            </a:custGeom>
            <a:solidFill>
              <a:srgbClr val="FF9F1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661592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757</TotalTime>
  <Words>209</Words>
  <Application>Microsoft Office PowerPoint</Application>
  <PresentationFormat>Widescreen</PresentationFormat>
  <Paragraphs>76</Paragraphs>
  <Slides>9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Google Sans</vt:lpstr>
      <vt:lpstr>Aptos</vt:lpstr>
      <vt:lpstr>Aptos Display</vt:lpstr>
      <vt:lpstr>Arial</vt:lpstr>
      <vt:lpstr>Calibri</vt:lpstr>
      <vt:lpstr>Calibri Light</vt:lpstr>
      <vt:lpstr>Latha</vt:lpstr>
      <vt:lpstr>LTAIdentity Medium</vt:lpstr>
      <vt:lpstr>Stroudley Trial</vt:lpstr>
      <vt:lpstr>Office Theme</vt:lpstr>
      <vt:lpstr>1_Office Theme</vt:lpstr>
      <vt:lpstr>Packager Shell Object</vt:lpstr>
      <vt:lpstr>Acrobat Document</vt:lpstr>
      <vt:lpstr>Template Slides</vt:lpstr>
      <vt:lpstr>Notice</vt:lpstr>
      <vt:lpstr>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Additional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Enviro500</dc:creator>
  <cp:lastModifiedBy>JAREN KOH ZHEN JIE</cp:lastModifiedBy>
  <cp:revision>20</cp:revision>
  <dcterms:created xsi:type="dcterms:W3CDTF">2023-06-02T03:29:46Z</dcterms:created>
  <dcterms:modified xsi:type="dcterms:W3CDTF">2024-04-07T07:26:28Z</dcterms:modified>
</cp:coreProperties>
</file>

<file path=docProps/thumbnail.jpeg>
</file>